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7.xml" ContentType="application/vnd.openxmlformats-officedocument.theme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theme/theme8.xml" ContentType="application/vnd.openxmlformats-officedocument.theme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theme/theme9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72" r:id="rId2"/>
    <p:sldMasterId id="2147483684" r:id="rId3"/>
    <p:sldMasterId id="2147483696" r:id="rId4"/>
    <p:sldMasterId id="2147483708" r:id="rId5"/>
    <p:sldMasterId id="2147483720" r:id="rId6"/>
    <p:sldMasterId id="2147483732" r:id="rId7"/>
    <p:sldMasterId id="2147483744" r:id="rId8"/>
    <p:sldMasterId id="2147483756" r:id="rId9"/>
  </p:sldMasterIdLst>
  <p:sldIdLst>
    <p:sldId id="256" r:id="rId10"/>
    <p:sldId id="258" r:id="rId11"/>
    <p:sldId id="269" r:id="rId12"/>
    <p:sldId id="270" r:id="rId13"/>
    <p:sldId id="259" r:id="rId14"/>
    <p:sldId id="262" r:id="rId15"/>
    <p:sldId id="268" r:id="rId16"/>
    <p:sldId id="263" r:id="rId17"/>
    <p:sldId id="272" r:id="rId18"/>
    <p:sldId id="276" r:id="rId19"/>
    <p:sldId id="275" r:id="rId20"/>
    <p:sldId id="265" r:id="rId21"/>
    <p:sldId id="286" r:id="rId22"/>
    <p:sldId id="288" r:id="rId23"/>
    <p:sldId id="285" r:id="rId24"/>
    <p:sldId id="287" r:id="rId25"/>
    <p:sldId id="289" r:id="rId26"/>
    <p:sldId id="290" r:id="rId27"/>
    <p:sldId id="266" r:id="rId28"/>
    <p:sldId id="281" r:id="rId29"/>
    <p:sldId id="280" r:id="rId30"/>
    <p:sldId id="284" r:id="rId31"/>
    <p:sldId id="283" r:id="rId32"/>
    <p:sldId id="282" r:id="rId33"/>
    <p:sldId id="264" r:id="rId3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3" autoAdjust="0"/>
    <p:restoredTop sz="94660"/>
  </p:normalViewPr>
  <p:slideViewPr>
    <p:cSldViewPr snapToGrid="0">
      <p:cViewPr>
        <p:scale>
          <a:sx n="95" d="100"/>
          <a:sy n="95" d="100"/>
        </p:scale>
        <p:origin x="-115" y="8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slide" Target="slides/slide17.xml"/><Relationship Id="rId21" Type="http://schemas.openxmlformats.org/officeDocument/2006/relationships/slide" Target="slides/slide12.xml"/><Relationship Id="rId34" Type="http://schemas.openxmlformats.org/officeDocument/2006/relationships/slide" Target="slides/slide25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slide" Target="slides/slide16.xml"/><Relationship Id="rId33" Type="http://schemas.openxmlformats.org/officeDocument/2006/relationships/slide" Target="slides/slide24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7.xml"/><Relationship Id="rId20" Type="http://schemas.openxmlformats.org/officeDocument/2006/relationships/slide" Target="slides/slide11.xml"/><Relationship Id="rId29" Type="http://schemas.openxmlformats.org/officeDocument/2006/relationships/slide" Target="slides/slide20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2.xml"/><Relationship Id="rId24" Type="http://schemas.openxmlformats.org/officeDocument/2006/relationships/slide" Target="slides/slide15.xml"/><Relationship Id="rId32" Type="http://schemas.openxmlformats.org/officeDocument/2006/relationships/slide" Target="slides/slide23.xml"/><Relationship Id="rId37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slide" Target="slides/slide19.xml"/><Relationship Id="rId36" Type="http://schemas.openxmlformats.org/officeDocument/2006/relationships/viewProps" Target="viewProps.xml"/><Relationship Id="rId10" Type="http://schemas.openxmlformats.org/officeDocument/2006/relationships/slide" Target="slides/slide1.xml"/><Relationship Id="rId19" Type="http://schemas.openxmlformats.org/officeDocument/2006/relationships/slide" Target="slides/slide10.xml"/><Relationship Id="rId31" Type="http://schemas.openxmlformats.org/officeDocument/2006/relationships/slide" Target="slides/slide22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slide" Target="slides/slide18.xml"/><Relationship Id="rId30" Type="http://schemas.openxmlformats.org/officeDocument/2006/relationships/slide" Target="slides/slide21.xml"/><Relationship Id="rId35" Type="http://schemas.openxmlformats.org/officeDocument/2006/relationships/presProps" Target="presProps.xml"/><Relationship Id="rId8" Type="http://schemas.openxmlformats.org/officeDocument/2006/relationships/slideMaster" Target="slideMasters/slideMaster8.xml"/><Relationship Id="rId3" Type="http://schemas.openxmlformats.org/officeDocument/2006/relationships/slideMaster" Target="slideMasters/slideMaster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55699-5343-4368-84ED-BCD23F94DB03}" type="datetimeFigureOut">
              <a:rPr lang="ko-KR" altLang="en-US" smtClean="0"/>
              <a:t>2018-01-12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81711-07EC-4ECC-A732-87F0A5ACF9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72743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55699-5343-4368-84ED-BCD23F94DB03}" type="datetimeFigureOut">
              <a:rPr lang="ko-KR" altLang="en-US" smtClean="0"/>
              <a:t>2018-01-12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81711-07EC-4ECC-A732-87F0A5ACF9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36034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55699-5343-4368-84ED-BCD23F94DB03}" type="datetimeFigureOut">
              <a:rPr lang="ko-KR" altLang="en-US" smtClean="0"/>
              <a:t>2018-01-12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81711-07EC-4ECC-A732-87F0A5ACF9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09760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55699-5343-4368-84ED-BCD23F94DB03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2018-01-12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81711-07EC-4ECC-A732-87F0A5ACF98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65749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55699-5343-4368-84ED-BCD23F94DB03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2018-01-12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81711-07EC-4ECC-A732-87F0A5ACF98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26483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55699-5343-4368-84ED-BCD23F94DB03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2018-01-12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81711-07EC-4ECC-A732-87F0A5ACF98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31311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55699-5343-4368-84ED-BCD23F94DB03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2018-01-12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81711-07EC-4ECC-A732-87F0A5ACF98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88965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55699-5343-4368-84ED-BCD23F94DB03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2018-01-12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81711-07EC-4ECC-A732-87F0A5ACF98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096545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55699-5343-4368-84ED-BCD23F94DB03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2018-01-12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81711-07EC-4ECC-A732-87F0A5ACF98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45463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55699-5343-4368-84ED-BCD23F94DB03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2018-01-12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81711-07EC-4ECC-A732-87F0A5ACF98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630909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55699-5343-4368-84ED-BCD23F94DB03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2018-01-12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81711-07EC-4ECC-A732-87F0A5ACF98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78195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55699-5343-4368-84ED-BCD23F94DB03}" type="datetimeFigureOut">
              <a:rPr lang="ko-KR" altLang="en-US" smtClean="0"/>
              <a:t>2018-01-12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81711-07EC-4ECC-A732-87F0A5ACF9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136689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55699-5343-4368-84ED-BCD23F94DB03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2018-01-12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81711-07EC-4ECC-A732-87F0A5ACF98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489590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55699-5343-4368-84ED-BCD23F94DB03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2018-01-12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81711-07EC-4ECC-A732-87F0A5ACF98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866617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55699-5343-4368-84ED-BCD23F94DB03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2018-01-12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81711-07EC-4ECC-A732-87F0A5ACF98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015349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55699-5343-4368-84ED-BCD23F94DB03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2018-01-12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81711-07EC-4ECC-A732-87F0A5ACF98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657495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55699-5343-4368-84ED-BCD23F94DB03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2018-01-12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81711-07EC-4ECC-A732-87F0A5ACF98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264830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55699-5343-4368-84ED-BCD23F94DB03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2018-01-12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81711-07EC-4ECC-A732-87F0A5ACF98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313114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55699-5343-4368-84ED-BCD23F94DB03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2018-01-12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81711-07EC-4ECC-A732-87F0A5ACF98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889652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55699-5343-4368-84ED-BCD23F94DB03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2018-01-12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81711-07EC-4ECC-A732-87F0A5ACF98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096545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55699-5343-4368-84ED-BCD23F94DB03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2018-01-12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81711-07EC-4ECC-A732-87F0A5ACF98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45463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55699-5343-4368-84ED-BCD23F94DB03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2018-01-12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81711-07EC-4ECC-A732-87F0A5ACF98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63090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55699-5343-4368-84ED-BCD23F94DB03}" type="datetimeFigureOut">
              <a:rPr lang="ko-KR" altLang="en-US" smtClean="0"/>
              <a:t>2018-01-12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81711-07EC-4ECC-A732-87F0A5ACF9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761573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55699-5343-4368-84ED-BCD23F94DB03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2018-01-12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81711-07EC-4ECC-A732-87F0A5ACF98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781951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55699-5343-4368-84ED-BCD23F94DB03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2018-01-12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81711-07EC-4ECC-A732-87F0A5ACF98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489590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55699-5343-4368-84ED-BCD23F94DB03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2018-01-12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81711-07EC-4ECC-A732-87F0A5ACF98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866617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55699-5343-4368-84ED-BCD23F94DB03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2018-01-12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81711-07EC-4ECC-A732-87F0A5ACF98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015349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55699-5343-4368-84ED-BCD23F94DB03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2018-01-12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81711-07EC-4ECC-A732-87F0A5ACF98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953055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55699-5343-4368-84ED-BCD23F94DB03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2018-01-12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81711-07EC-4ECC-A732-87F0A5ACF98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473132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55699-5343-4368-84ED-BCD23F94DB03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2018-01-12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81711-07EC-4ECC-A732-87F0A5ACF98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346176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55699-5343-4368-84ED-BCD23F94DB03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2018-01-12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81711-07EC-4ECC-A732-87F0A5ACF98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168429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55699-5343-4368-84ED-BCD23F94DB03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2018-01-12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81711-07EC-4ECC-A732-87F0A5ACF98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252739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55699-5343-4368-84ED-BCD23F94DB03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2018-01-12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81711-07EC-4ECC-A732-87F0A5ACF98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34557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55699-5343-4368-84ED-BCD23F94DB03}" type="datetimeFigureOut">
              <a:rPr lang="ko-KR" altLang="en-US" smtClean="0"/>
              <a:t>2018-01-12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81711-07EC-4ECC-A732-87F0A5ACF9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198705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55699-5343-4368-84ED-BCD23F94DB03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2018-01-12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81711-07EC-4ECC-A732-87F0A5ACF98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775058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55699-5343-4368-84ED-BCD23F94DB03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2018-01-12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81711-07EC-4ECC-A732-87F0A5ACF98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763875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55699-5343-4368-84ED-BCD23F94DB03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2018-01-12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81711-07EC-4ECC-A732-87F0A5ACF98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202688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55699-5343-4368-84ED-BCD23F94DB03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2018-01-12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81711-07EC-4ECC-A732-87F0A5ACF98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661508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55699-5343-4368-84ED-BCD23F94DB03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2018-01-12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81711-07EC-4ECC-A732-87F0A5ACF98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019842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55699-5343-4368-84ED-BCD23F94DB03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2018-01-12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81711-07EC-4ECC-A732-87F0A5ACF98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953055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55699-5343-4368-84ED-BCD23F94DB03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2018-01-12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81711-07EC-4ECC-A732-87F0A5ACF98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473132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55699-5343-4368-84ED-BCD23F94DB03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2018-01-12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81711-07EC-4ECC-A732-87F0A5ACF98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346176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55699-5343-4368-84ED-BCD23F94DB03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2018-01-12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81711-07EC-4ECC-A732-87F0A5ACF98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168429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55699-5343-4368-84ED-BCD23F94DB03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2018-01-12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81711-07EC-4ECC-A732-87F0A5ACF98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25273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55699-5343-4368-84ED-BCD23F94DB03}" type="datetimeFigureOut">
              <a:rPr lang="ko-KR" altLang="en-US" smtClean="0"/>
              <a:t>2018-01-12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81711-07EC-4ECC-A732-87F0A5ACF9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05417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55699-5343-4368-84ED-BCD23F94DB03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2018-01-12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81711-07EC-4ECC-A732-87F0A5ACF98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345571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55699-5343-4368-84ED-BCD23F94DB03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2018-01-12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81711-07EC-4ECC-A732-87F0A5ACF98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775058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55699-5343-4368-84ED-BCD23F94DB03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2018-01-12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81711-07EC-4ECC-A732-87F0A5ACF98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763875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55699-5343-4368-84ED-BCD23F94DB03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2018-01-12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81711-07EC-4ECC-A732-87F0A5ACF98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202688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55699-5343-4368-84ED-BCD23F94DB03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2018-01-12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81711-07EC-4ECC-A732-87F0A5ACF98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6615087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55699-5343-4368-84ED-BCD23F94DB03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2018-01-12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81711-07EC-4ECC-A732-87F0A5ACF98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0198425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55699-5343-4368-84ED-BCD23F94DB03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2018-01-12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81711-07EC-4ECC-A732-87F0A5ACF98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718329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55699-5343-4368-84ED-BCD23F94DB03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2018-01-12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81711-07EC-4ECC-A732-87F0A5ACF98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5568034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55699-5343-4368-84ED-BCD23F94DB03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2018-01-12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81711-07EC-4ECC-A732-87F0A5ACF98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123363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55699-5343-4368-84ED-BCD23F94DB03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2018-01-12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81711-07EC-4ECC-A732-87F0A5ACF98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0667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55699-5343-4368-84ED-BCD23F94DB03}" type="datetimeFigureOut">
              <a:rPr lang="ko-KR" altLang="en-US" smtClean="0"/>
              <a:t>2018-01-12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81711-07EC-4ECC-A732-87F0A5ACF9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0939577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55699-5343-4368-84ED-BCD23F94DB03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2018-01-12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81711-07EC-4ECC-A732-87F0A5ACF98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5665980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55699-5343-4368-84ED-BCD23F94DB03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2018-01-12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81711-07EC-4ECC-A732-87F0A5ACF98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9333434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55699-5343-4368-84ED-BCD23F94DB03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2018-01-12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81711-07EC-4ECC-A732-87F0A5ACF98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8940354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55699-5343-4368-84ED-BCD23F94DB03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2018-01-12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81711-07EC-4ECC-A732-87F0A5ACF98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2690241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55699-5343-4368-84ED-BCD23F94DB03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2018-01-12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81711-07EC-4ECC-A732-87F0A5ACF98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544733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55699-5343-4368-84ED-BCD23F94DB03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2018-01-12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81711-07EC-4ECC-A732-87F0A5ACF98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1285239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55699-5343-4368-84ED-BCD23F94DB03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2018-01-12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81711-07EC-4ECC-A732-87F0A5ACF98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859655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55699-5343-4368-84ED-BCD23F94DB03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2018-01-12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81711-07EC-4ECC-A732-87F0A5ACF98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7183294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55699-5343-4368-84ED-BCD23F94DB03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2018-01-12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81711-07EC-4ECC-A732-87F0A5ACF98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5568034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55699-5343-4368-84ED-BCD23F94DB03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2018-01-12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81711-07EC-4ECC-A732-87F0A5ACF98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1233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55699-5343-4368-84ED-BCD23F94DB03}" type="datetimeFigureOut">
              <a:rPr lang="ko-KR" altLang="en-US" smtClean="0"/>
              <a:t>2018-01-12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81711-07EC-4ECC-A732-87F0A5ACF9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2455292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55699-5343-4368-84ED-BCD23F94DB03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2018-01-12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81711-07EC-4ECC-A732-87F0A5ACF98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066789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55699-5343-4368-84ED-BCD23F94DB03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2018-01-12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81711-07EC-4ECC-A732-87F0A5ACF98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5665980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55699-5343-4368-84ED-BCD23F94DB03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2018-01-12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81711-07EC-4ECC-A732-87F0A5ACF98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9333434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55699-5343-4368-84ED-BCD23F94DB03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2018-01-12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81711-07EC-4ECC-A732-87F0A5ACF98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8940354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55699-5343-4368-84ED-BCD23F94DB03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2018-01-12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81711-07EC-4ECC-A732-87F0A5ACF98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2690241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55699-5343-4368-84ED-BCD23F94DB03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2018-01-12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81711-07EC-4ECC-A732-87F0A5ACF98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544733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55699-5343-4368-84ED-BCD23F94DB03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2018-01-12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81711-07EC-4ECC-A732-87F0A5ACF98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1285239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55699-5343-4368-84ED-BCD23F94DB03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2018-01-12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81711-07EC-4ECC-A732-87F0A5ACF98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859655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55699-5343-4368-84ED-BCD23F94DB03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2018-01-12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81711-07EC-4ECC-A732-87F0A5ACF98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7183294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55699-5343-4368-84ED-BCD23F94DB03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2018-01-12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81711-07EC-4ECC-A732-87F0A5ACF98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55680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55699-5343-4368-84ED-BCD23F94DB03}" type="datetimeFigureOut">
              <a:rPr lang="ko-KR" altLang="en-US" smtClean="0"/>
              <a:t>2018-01-12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81711-07EC-4ECC-A732-87F0A5ACF9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8900456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55699-5343-4368-84ED-BCD23F94DB03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2018-01-12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81711-07EC-4ECC-A732-87F0A5ACF98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123363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55699-5343-4368-84ED-BCD23F94DB03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2018-01-12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81711-07EC-4ECC-A732-87F0A5ACF98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066789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55699-5343-4368-84ED-BCD23F94DB03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2018-01-12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81711-07EC-4ECC-A732-87F0A5ACF98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5665980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55699-5343-4368-84ED-BCD23F94DB03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2018-01-12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81711-07EC-4ECC-A732-87F0A5ACF98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9333434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55699-5343-4368-84ED-BCD23F94DB03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2018-01-12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81711-07EC-4ECC-A732-87F0A5ACF98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8940354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55699-5343-4368-84ED-BCD23F94DB03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2018-01-12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81711-07EC-4ECC-A732-87F0A5ACF98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2690241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55699-5343-4368-84ED-BCD23F94DB03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2018-01-12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81711-07EC-4ECC-A732-87F0A5ACF98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544733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55699-5343-4368-84ED-BCD23F94DB03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2018-01-12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81711-07EC-4ECC-A732-87F0A5ACF98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1285239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55699-5343-4368-84ED-BCD23F94DB03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2018-01-12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81711-07EC-4ECC-A732-87F0A5ACF98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859655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55699-5343-4368-84ED-BCD23F94DB03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2018-01-12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81711-07EC-4ECC-A732-87F0A5ACF98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57469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55699-5343-4368-84ED-BCD23F94DB03}" type="datetimeFigureOut">
              <a:rPr lang="ko-KR" altLang="en-US" smtClean="0"/>
              <a:t>2018-01-12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81711-07EC-4ECC-A732-87F0A5ACF9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2429883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55699-5343-4368-84ED-BCD23F94DB03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2018-01-12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81711-07EC-4ECC-A732-87F0A5ACF98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7471077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55699-5343-4368-84ED-BCD23F94DB03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2018-01-12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81711-07EC-4ECC-A732-87F0A5ACF98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954492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55699-5343-4368-84ED-BCD23F94DB03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2018-01-12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81711-07EC-4ECC-A732-87F0A5ACF98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7099369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55699-5343-4368-84ED-BCD23F94DB03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2018-01-12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81711-07EC-4ECC-A732-87F0A5ACF98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8123020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55699-5343-4368-84ED-BCD23F94DB03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2018-01-12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81711-07EC-4ECC-A732-87F0A5ACF98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9214314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55699-5343-4368-84ED-BCD23F94DB03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2018-01-12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81711-07EC-4ECC-A732-87F0A5ACF98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3927058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55699-5343-4368-84ED-BCD23F94DB03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2018-01-12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81711-07EC-4ECC-A732-87F0A5ACF98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1094630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55699-5343-4368-84ED-BCD23F94DB03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2018-01-12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81711-07EC-4ECC-A732-87F0A5ACF98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918473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55699-5343-4368-84ED-BCD23F94DB03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2018-01-12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81711-07EC-4ECC-A732-87F0A5ACF98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0533390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55699-5343-4368-84ED-BCD23F94DB03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2018-01-12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81711-07EC-4ECC-A732-87F0A5ACF98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30459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.xml"/><Relationship Id="rId3" Type="http://schemas.openxmlformats.org/officeDocument/2006/relationships/slideLayout" Target="../slideLayouts/slideLayout69.xml"/><Relationship Id="rId7" Type="http://schemas.openxmlformats.org/officeDocument/2006/relationships/slideLayout" Target="../slideLayouts/slideLayout73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8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76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5.xml"/><Relationship Id="rId3" Type="http://schemas.openxmlformats.org/officeDocument/2006/relationships/slideLayout" Target="../slideLayouts/slideLayout80.xml"/><Relationship Id="rId7" Type="http://schemas.openxmlformats.org/officeDocument/2006/relationships/slideLayout" Target="../slideLayouts/slideLayout84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79.xml"/><Relationship Id="rId1" Type="http://schemas.openxmlformats.org/officeDocument/2006/relationships/slideLayout" Target="../slideLayouts/slideLayout78.xml"/><Relationship Id="rId6" Type="http://schemas.openxmlformats.org/officeDocument/2006/relationships/slideLayout" Target="../slideLayouts/slideLayout83.xml"/><Relationship Id="rId11" Type="http://schemas.openxmlformats.org/officeDocument/2006/relationships/slideLayout" Target="../slideLayouts/slideLayout88.xml"/><Relationship Id="rId5" Type="http://schemas.openxmlformats.org/officeDocument/2006/relationships/slideLayout" Target="../slideLayouts/slideLayout82.xml"/><Relationship Id="rId10" Type="http://schemas.openxmlformats.org/officeDocument/2006/relationships/slideLayout" Target="../slideLayouts/slideLayout87.xml"/><Relationship Id="rId4" Type="http://schemas.openxmlformats.org/officeDocument/2006/relationships/slideLayout" Target="../slideLayouts/slideLayout81.xml"/><Relationship Id="rId9" Type="http://schemas.openxmlformats.org/officeDocument/2006/relationships/slideLayout" Target="../slideLayouts/slideLayout86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6.xml"/><Relationship Id="rId3" Type="http://schemas.openxmlformats.org/officeDocument/2006/relationships/slideLayout" Target="../slideLayouts/slideLayout91.xml"/><Relationship Id="rId7" Type="http://schemas.openxmlformats.org/officeDocument/2006/relationships/slideLayout" Target="../slideLayouts/slideLayout95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90.xml"/><Relationship Id="rId1" Type="http://schemas.openxmlformats.org/officeDocument/2006/relationships/slideLayout" Target="../slideLayouts/slideLayout89.xml"/><Relationship Id="rId6" Type="http://schemas.openxmlformats.org/officeDocument/2006/relationships/slideLayout" Target="../slideLayouts/slideLayout94.xml"/><Relationship Id="rId11" Type="http://schemas.openxmlformats.org/officeDocument/2006/relationships/slideLayout" Target="../slideLayouts/slideLayout99.xml"/><Relationship Id="rId5" Type="http://schemas.openxmlformats.org/officeDocument/2006/relationships/slideLayout" Target="../slideLayouts/slideLayout93.xml"/><Relationship Id="rId10" Type="http://schemas.openxmlformats.org/officeDocument/2006/relationships/slideLayout" Target="../slideLayouts/slideLayout98.xml"/><Relationship Id="rId4" Type="http://schemas.openxmlformats.org/officeDocument/2006/relationships/slideLayout" Target="../slideLayouts/slideLayout92.xml"/><Relationship Id="rId9" Type="http://schemas.openxmlformats.org/officeDocument/2006/relationships/slideLayout" Target="../slideLayouts/slideLayout9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355699-5343-4368-84ED-BCD23F94DB03}" type="datetimeFigureOut">
              <a:rPr lang="ko-KR" altLang="en-US" smtClean="0"/>
              <a:t>2018-01-12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881711-07EC-4ECC-A732-87F0A5ACF9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32937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355699-5343-4368-84ED-BCD23F94DB03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2018-01-12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881711-07EC-4ECC-A732-87F0A5ACF98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416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355699-5343-4368-84ED-BCD23F94DB03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2018-01-12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881711-07EC-4ECC-A732-87F0A5ACF98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416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355699-5343-4368-84ED-BCD23F94DB03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2018-01-12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881711-07EC-4ECC-A732-87F0A5ACF98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81131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355699-5343-4368-84ED-BCD23F94DB03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2018-01-12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881711-07EC-4ECC-A732-87F0A5ACF98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81131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355699-5343-4368-84ED-BCD23F94DB03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2018-01-12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881711-07EC-4ECC-A732-87F0A5ACF98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08481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355699-5343-4368-84ED-BCD23F94DB03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2018-01-12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881711-07EC-4ECC-A732-87F0A5ACF98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08481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355699-5343-4368-84ED-BCD23F94DB03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2018-01-12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881711-07EC-4ECC-A732-87F0A5ACF98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08481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355699-5343-4368-84ED-BCD23F94DB03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2018-01-12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881711-07EC-4ECC-A732-87F0A5ACF98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68211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developers.google.com/ar/" TargetMode="External"/><Relationship Id="rId5" Type="http://schemas.openxmlformats.org/officeDocument/2006/relationships/image" Target="../media/image14.png"/><Relationship Id="rId4" Type="http://schemas.openxmlformats.org/officeDocument/2006/relationships/hyperlink" Target="https://developers.google.com/ar/develop/unity/getting-started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8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unity3d.com/kr/get-unity/download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developer.android.com/studio/index.html?hl=ko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2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253627"/>
            <a:ext cx="12191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 smtClean="0">
                <a:solidFill>
                  <a:prstClr val="black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Unity</a:t>
            </a:r>
            <a:r>
              <a:rPr lang="ko-KR" altLang="en-US" sz="4000" dirty="0" smtClean="0">
                <a:solidFill>
                  <a:prstClr val="black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를 이용한 </a:t>
            </a:r>
            <a:r>
              <a:rPr lang="en-US" altLang="ko-KR" sz="4000" dirty="0" smtClean="0">
                <a:solidFill>
                  <a:prstClr val="black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ARCORE SDK </a:t>
            </a:r>
            <a:r>
              <a:rPr lang="ko-KR" altLang="en-US" sz="4000" dirty="0" smtClean="0">
                <a:solidFill>
                  <a:prstClr val="black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적용법</a:t>
            </a:r>
            <a:endParaRPr lang="ko-KR" altLang="en-US" sz="4000" dirty="0">
              <a:solidFill>
                <a:prstClr val="black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137591" y="5884198"/>
            <a:ext cx="49421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 smtClean="0">
                <a:solidFill>
                  <a:prstClr val="black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연구연수생 </a:t>
            </a:r>
            <a:r>
              <a:rPr lang="en-US" altLang="ko-KR" sz="4000" dirty="0" smtClean="0">
                <a:solidFill>
                  <a:prstClr val="black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sz="4000" dirty="0" smtClean="0">
                <a:solidFill>
                  <a:prstClr val="black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이창기</a:t>
            </a:r>
            <a:endParaRPr lang="ko-KR" altLang="en-US" sz="4000" dirty="0">
              <a:solidFill>
                <a:prstClr val="black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790000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253627"/>
            <a:ext cx="121919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 smtClean="0">
                <a:solidFill>
                  <a:prstClr val="black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Android SDK </a:t>
            </a:r>
            <a:r>
              <a:rPr lang="ko-KR" altLang="en-US" sz="6000" dirty="0" smtClean="0">
                <a:solidFill>
                  <a:prstClr val="black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경로 확인</a:t>
            </a:r>
            <a:endParaRPr lang="ko-KR" altLang="en-US" sz="6000" dirty="0">
              <a:solidFill>
                <a:prstClr val="black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866022" y="2498246"/>
            <a:ext cx="53259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solidFill>
                  <a:prstClr val="black"/>
                </a:solidFill>
              </a:rPr>
              <a:t>- Android SDK</a:t>
            </a:r>
            <a:r>
              <a:rPr lang="ko-KR" altLang="en-US" sz="1600" b="1" dirty="0" smtClean="0">
                <a:solidFill>
                  <a:prstClr val="black"/>
                </a:solidFill>
              </a:rPr>
              <a:t>를 선택 후 </a:t>
            </a:r>
            <a:r>
              <a:rPr lang="en-US" altLang="ko-KR" sz="1600" b="1" dirty="0" smtClean="0">
                <a:solidFill>
                  <a:prstClr val="black"/>
                </a:solidFill>
              </a:rPr>
              <a:t>platform-tools</a:t>
            </a:r>
            <a:r>
              <a:rPr lang="ko-KR" altLang="en-US" sz="1600" b="1" dirty="0" smtClean="0">
                <a:solidFill>
                  <a:prstClr val="black"/>
                </a:solidFill>
              </a:rPr>
              <a:t>를 선택합니다</a:t>
            </a:r>
            <a:r>
              <a:rPr lang="en-US" altLang="ko-KR" sz="1600" b="1" dirty="0" smtClean="0">
                <a:solidFill>
                  <a:prstClr val="black"/>
                </a:solidFill>
              </a:rPr>
              <a:t>.</a:t>
            </a:r>
          </a:p>
          <a:p>
            <a:r>
              <a:rPr lang="en-US" altLang="ko-KR" sz="1600" b="1" dirty="0" smtClean="0">
                <a:solidFill>
                  <a:prstClr val="black"/>
                </a:solidFill>
              </a:rPr>
              <a:t>  (</a:t>
            </a:r>
            <a:r>
              <a:rPr lang="ko-KR" altLang="en-US" sz="1600" b="1" dirty="0" smtClean="0">
                <a:solidFill>
                  <a:prstClr val="black"/>
                </a:solidFill>
              </a:rPr>
              <a:t>경로가 파악돼지 않는다면 </a:t>
            </a:r>
            <a:r>
              <a:rPr lang="en-US" altLang="ko-KR" sz="1600" b="1" dirty="0" smtClean="0">
                <a:solidFill>
                  <a:prstClr val="black"/>
                </a:solidFill>
              </a:rPr>
              <a:t>7</a:t>
            </a:r>
            <a:r>
              <a:rPr lang="ko-KR" altLang="en-US" sz="1600" b="1" dirty="0" smtClean="0">
                <a:solidFill>
                  <a:prstClr val="black"/>
                </a:solidFill>
              </a:rPr>
              <a:t>슬라이드를 참고하세요</a:t>
            </a:r>
            <a:r>
              <a:rPr lang="en-US" altLang="ko-KR" sz="1600" b="1" dirty="0" smtClean="0">
                <a:solidFill>
                  <a:prstClr val="black"/>
                </a:solidFill>
              </a:rPr>
              <a:t>)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298" y="1561675"/>
            <a:ext cx="6656723" cy="4559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8282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253627"/>
            <a:ext cx="121919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 smtClean="0">
                <a:solidFill>
                  <a:prstClr val="black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Android SDK </a:t>
            </a:r>
            <a:r>
              <a:rPr lang="ko-KR" altLang="en-US" sz="6000" dirty="0" smtClean="0">
                <a:solidFill>
                  <a:prstClr val="black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경로 확인</a:t>
            </a:r>
            <a:endParaRPr lang="ko-KR" altLang="en-US" sz="6000" dirty="0">
              <a:solidFill>
                <a:prstClr val="black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809875" y="2627598"/>
            <a:ext cx="532597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solidFill>
                  <a:prstClr val="black"/>
                </a:solidFill>
              </a:rPr>
              <a:t>- platform-tools</a:t>
            </a:r>
            <a:r>
              <a:rPr lang="ko-KR" altLang="en-US" sz="1600" b="1" dirty="0" smtClean="0">
                <a:solidFill>
                  <a:prstClr val="black"/>
                </a:solidFill>
              </a:rPr>
              <a:t>안에 </a:t>
            </a:r>
            <a:r>
              <a:rPr lang="en-US" altLang="ko-KR" sz="1600" b="1" dirty="0" smtClean="0">
                <a:solidFill>
                  <a:prstClr val="black"/>
                </a:solidFill>
              </a:rPr>
              <a:t>adb.exe</a:t>
            </a:r>
            <a:r>
              <a:rPr lang="ko-KR" altLang="en-US" sz="1600" b="1" dirty="0" smtClean="0">
                <a:solidFill>
                  <a:prstClr val="black"/>
                </a:solidFill>
              </a:rPr>
              <a:t>외에 </a:t>
            </a:r>
            <a:r>
              <a:rPr lang="en-US" altLang="ko-KR" sz="1600" b="1" dirty="0" err="1" smtClean="0">
                <a:solidFill>
                  <a:prstClr val="black"/>
                </a:solidFill>
              </a:rPr>
              <a:t>adb</a:t>
            </a:r>
            <a:r>
              <a:rPr lang="en-US" altLang="ko-KR" sz="1600" b="1" dirty="0" smtClean="0">
                <a:solidFill>
                  <a:prstClr val="black"/>
                </a:solidFill>
              </a:rPr>
              <a:t> </a:t>
            </a:r>
            <a:r>
              <a:rPr lang="ko-KR" altLang="en-US" sz="1600" b="1" dirty="0" smtClean="0">
                <a:solidFill>
                  <a:prstClr val="black"/>
                </a:solidFill>
              </a:rPr>
              <a:t>관련 파일이</a:t>
            </a:r>
            <a:r>
              <a:rPr lang="en-US" altLang="ko-KR" sz="1600" b="1" dirty="0" smtClean="0">
                <a:solidFill>
                  <a:prstClr val="black"/>
                </a:solidFill>
              </a:rPr>
              <a:t> </a:t>
            </a:r>
          </a:p>
          <a:p>
            <a:r>
              <a:rPr lang="en-US" altLang="ko-KR" sz="1600" b="1" dirty="0">
                <a:solidFill>
                  <a:prstClr val="black"/>
                </a:solidFill>
              </a:rPr>
              <a:t> </a:t>
            </a:r>
            <a:r>
              <a:rPr lang="en-US" altLang="ko-KR" sz="1600" b="1" dirty="0" smtClean="0">
                <a:solidFill>
                  <a:prstClr val="black"/>
                </a:solidFill>
              </a:rPr>
              <a:t> </a:t>
            </a:r>
            <a:r>
              <a:rPr lang="ko-KR" altLang="en-US" sz="1600" b="1" dirty="0" smtClean="0">
                <a:solidFill>
                  <a:prstClr val="black"/>
                </a:solidFill>
              </a:rPr>
              <a:t>존재하는지 확인합니다</a:t>
            </a:r>
            <a:r>
              <a:rPr lang="en-US" altLang="ko-KR" sz="1600" b="1" dirty="0" smtClean="0">
                <a:solidFill>
                  <a:prstClr val="black"/>
                </a:solidFill>
              </a:rPr>
              <a:t>.</a:t>
            </a:r>
          </a:p>
          <a:p>
            <a:endParaRPr lang="en-US" altLang="ko-KR" sz="1600" b="1" dirty="0">
              <a:solidFill>
                <a:prstClr val="black"/>
              </a:solidFill>
            </a:endParaRPr>
          </a:p>
          <a:p>
            <a:r>
              <a:rPr lang="en-US" altLang="ko-KR" sz="1600" b="1" dirty="0" smtClean="0">
                <a:solidFill>
                  <a:prstClr val="black"/>
                </a:solidFill>
              </a:rPr>
              <a:t>- </a:t>
            </a:r>
            <a:r>
              <a:rPr lang="ko-KR" altLang="en-US" sz="1600" b="1" dirty="0" smtClean="0">
                <a:solidFill>
                  <a:prstClr val="black"/>
                </a:solidFill>
              </a:rPr>
              <a:t>파일이 존재하는지 확인되면 상단에 파일경로를 </a:t>
            </a:r>
            <a:endParaRPr lang="en-US" altLang="ko-KR" sz="1600" b="1" dirty="0">
              <a:solidFill>
                <a:prstClr val="black"/>
              </a:solidFill>
            </a:endParaRPr>
          </a:p>
          <a:p>
            <a:r>
              <a:rPr lang="en-US" altLang="ko-KR" sz="1600" b="1" dirty="0" smtClean="0">
                <a:solidFill>
                  <a:prstClr val="black"/>
                </a:solidFill>
              </a:rPr>
              <a:t>  </a:t>
            </a:r>
            <a:r>
              <a:rPr lang="ko-KR" altLang="en-US" sz="1600" b="1" dirty="0" smtClean="0">
                <a:solidFill>
                  <a:prstClr val="black"/>
                </a:solidFill>
              </a:rPr>
              <a:t>메모합니다</a:t>
            </a:r>
            <a:r>
              <a:rPr lang="en-US" altLang="ko-KR" sz="1600" b="1" dirty="0" smtClean="0">
                <a:solidFill>
                  <a:prstClr val="black"/>
                </a:solidFill>
              </a:rPr>
              <a:t>.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299" y="1269289"/>
            <a:ext cx="6600576" cy="5324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8282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12191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dirty="0" smtClean="0">
                <a:solidFill>
                  <a:prstClr val="black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Unity ARCORE SDK </a:t>
            </a:r>
            <a:r>
              <a:rPr lang="ko-KR" altLang="en-US" sz="5400" dirty="0" smtClean="0">
                <a:solidFill>
                  <a:prstClr val="black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다운로드</a:t>
            </a:r>
            <a:endParaRPr lang="ko-KR" altLang="en-US" sz="5400" dirty="0">
              <a:solidFill>
                <a:prstClr val="black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335" y="923331"/>
            <a:ext cx="5871411" cy="370481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240380" y="4624225"/>
            <a:ext cx="58714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 smtClean="0">
                <a:solidFill>
                  <a:prstClr val="black"/>
                </a:solidFill>
              </a:rPr>
              <a:t>다운로드 사이트 </a:t>
            </a:r>
            <a:r>
              <a:rPr lang="en-US" altLang="ko-KR" sz="1100" b="1" dirty="0" smtClean="0">
                <a:solidFill>
                  <a:prstClr val="black"/>
                </a:solidFill>
              </a:rPr>
              <a:t>: </a:t>
            </a:r>
            <a:r>
              <a:rPr lang="en-US" altLang="ko-KR" sz="1100" b="1" dirty="0" smtClean="0">
                <a:solidFill>
                  <a:prstClr val="black"/>
                </a:solidFill>
                <a:hlinkClick r:id="rId4"/>
              </a:rPr>
              <a:t>https://developers.google.com/ar/develop/unity/getting-started</a:t>
            </a:r>
            <a:endParaRPr lang="en-US" altLang="ko-KR" sz="1100" b="1" dirty="0" smtClean="0">
              <a:solidFill>
                <a:prstClr val="black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4233" y="923331"/>
            <a:ext cx="5871410" cy="370481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471860" y="4637182"/>
            <a:ext cx="318435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 smtClean="0">
                <a:solidFill>
                  <a:prstClr val="black"/>
                </a:solidFill>
              </a:rPr>
              <a:t>홈페이지 </a:t>
            </a:r>
            <a:r>
              <a:rPr lang="en-US" altLang="ko-KR" sz="1100" b="1" dirty="0">
                <a:solidFill>
                  <a:prstClr val="black"/>
                </a:solidFill>
              </a:rPr>
              <a:t>: </a:t>
            </a:r>
            <a:r>
              <a:rPr lang="en-US" altLang="ko-KR" sz="1100" b="1" dirty="0">
                <a:solidFill>
                  <a:prstClr val="black"/>
                </a:solidFill>
                <a:hlinkClick r:id="rId6"/>
              </a:rPr>
              <a:t>https://developers.google.com/ar</a:t>
            </a:r>
            <a:r>
              <a:rPr lang="en-US" altLang="ko-KR" sz="1100" b="1" dirty="0" smtClean="0">
                <a:solidFill>
                  <a:prstClr val="black"/>
                </a:solidFill>
                <a:hlinkClick r:id="rId6"/>
              </a:rPr>
              <a:t>/</a:t>
            </a:r>
            <a:endParaRPr lang="en-US" altLang="ko-KR" sz="1100" b="1" dirty="0" smtClean="0">
              <a:solidFill>
                <a:prstClr val="black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72451" y="5641043"/>
            <a:ext cx="118470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/>
              <a:t>- ARCORE </a:t>
            </a:r>
            <a:r>
              <a:rPr lang="ko-KR" altLang="en-US" sz="1600" b="1" dirty="0" smtClean="0"/>
              <a:t>홈페이지에서 하단에서 </a:t>
            </a:r>
            <a:r>
              <a:rPr lang="en-US" altLang="ko-KR" sz="1600" b="1" dirty="0" smtClean="0"/>
              <a:t>Unity</a:t>
            </a:r>
            <a:r>
              <a:rPr lang="ko-KR" altLang="en-US" sz="1600" b="1" dirty="0" smtClean="0"/>
              <a:t>를 선택 후 다운로드 사이트로 들어가서 </a:t>
            </a:r>
            <a:r>
              <a:rPr lang="en-US" altLang="ko-KR" sz="1600" b="1" dirty="0" smtClean="0"/>
              <a:t>SDK for Unity </a:t>
            </a:r>
            <a:r>
              <a:rPr lang="ko-KR" altLang="en-US" sz="1600" b="1" dirty="0" smtClean="0"/>
              <a:t>를 클릭해 </a:t>
            </a:r>
            <a:r>
              <a:rPr lang="en-US" altLang="ko-KR" sz="1600" b="1" dirty="0" smtClean="0"/>
              <a:t>SDK</a:t>
            </a:r>
            <a:r>
              <a:rPr lang="ko-KR" altLang="en-US" sz="1600" b="1" dirty="0" smtClean="0"/>
              <a:t>를 다운받습니다</a:t>
            </a:r>
            <a:r>
              <a:rPr lang="en-US" altLang="ko-KR" sz="1600" b="1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323028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12191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arcore-preview2.apk </a:t>
            </a:r>
            <a:r>
              <a:rPr lang="ko-KR" altLang="en-US" sz="48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다운로</a:t>
            </a:r>
            <a:r>
              <a:rPr lang="ko-KR" altLang="en-US" sz="4800" dirty="0">
                <a:latin typeface="HY견고딕" panose="02030600000101010101" pitchFamily="18" charset="-127"/>
                <a:ea typeface="HY견고딕" panose="02030600000101010101" pitchFamily="18" charset="-127"/>
              </a:rPr>
              <a:t>드</a:t>
            </a:r>
            <a:endParaRPr lang="en-US" altLang="ko-KR" sz="48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9756" y="830997"/>
            <a:ext cx="7332485" cy="393357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72450" y="4991338"/>
            <a:ext cx="118470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Tx/>
              <a:buChar char="-"/>
            </a:pPr>
            <a:r>
              <a:rPr lang="en-US" altLang="ko-KR" sz="1600" b="1" dirty="0" smtClean="0"/>
              <a:t>arcore-preview2.apk</a:t>
            </a:r>
            <a:r>
              <a:rPr lang="ko-KR" altLang="en-US" sz="1600" b="1" dirty="0" smtClean="0"/>
              <a:t>를 설치합니다</a:t>
            </a:r>
            <a:r>
              <a:rPr lang="en-US" altLang="ko-KR" sz="1600" b="1" dirty="0" smtClean="0"/>
              <a:t>.</a:t>
            </a:r>
          </a:p>
          <a:p>
            <a:pPr marL="285750" indent="-285750" algn="ctr">
              <a:buFontTx/>
              <a:buChar char="-"/>
            </a:pPr>
            <a:endParaRPr lang="en-US" altLang="ko-KR" sz="1600" b="1" dirty="0" smtClean="0"/>
          </a:p>
          <a:p>
            <a:pPr algn="ctr"/>
            <a:r>
              <a:rPr lang="en-US" altLang="ko-KR" sz="1600" b="1" dirty="0" smtClean="0"/>
              <a:t>- </a:t>
            </a:r>
            <a:r>
              <a:rPr lang="ko-KR" altLang="en-US" sz="1600" b="1" dirty="0" smtClean="0"/>
              <a:t>다운로드 후 </a:t>
            </a:r>
            <a:r>
              <a:rPr lang="en-US" altLang="ko-KR" sz="1600" b="1" dirty="0" smtClean="0"/>
              <a:t>platform-tools</a:t>
            </a:r>
            <a:r>
              <a:rPr lang="ko-KR" altLang="en-US" sz="1600" b="1" dirty="0" smtClean="0"/>
              <a:t>폴더로 설치한 파일을 옮겨줍니다</a:t>
            </a:r>
            <a:r>
              <a:rPr lang="en-US" altLang="ko-KR" sz="1600" b="1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752345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121919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 smtClean="0">
                <a:solidFill>
                  <a:prstClr val="black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Mobile Setting</a:t>
            </a:r>
            <a:endParaRPr lang="ko-KR" altLang="en-US" sz="6000" dirty="0">
              <a:solidFill>
                <a:prstClr val="black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59" y="1015662"/>
            <a:ext cx="2407616" cy="494898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1334" y="1015663"/>
            <a:ext cx="2407616" cy="494899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118950" y="2552928"/>
            <a:ext cx="695273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solidFill>
                  <a:prstClr val="black"/>
                </a:solidFill>
              </a:rPr>
              <a:t>- Mobile</a:t>
            </a:r>
            <a:r>
              <a:rPr lang="ko-KR" altLang="en-US" sz="1600" b="1" dirty="0" smtClean="0">
                <a:solidFill>
                  <a:prstClr val="black"/>
                </a:solidFill>
              </a:rPr>
              <a:t>을</a:t>
            </a:r>
            <a:r>
              <a:rPr lang="en-US" altLang="ko-KR" sz="1600" b="1" dirty="0">
                <a:solidFill>
                  <a:prstClr val="black"/>
                </a:solidFill>
              </a:rPr>
              <a:t> </a:t>
            </a:r>
            <a:r>
              <a:rPr lang="en-US" altLang="ko-KR" sz="1600" b="1" dirty="0" smtClean="0">
                <a:solidFill>
                  <a:prstClr val="black"/>
                </a:solidFill>
              </a:rPr>
              <a:t>USB</a:t>
            </a:r>
            <a:r>
              <a:rPr lang="ko-KR" altLang="en-US" sz="1600" b="1" dirty="0" smtClean="0">
                <a:solidFill>
                  <a:prstClr val="black"/>
                </a:solidFill>
              </a:rPr>
              <a:t>로 컴퓨터와 연결합니다</a:t>
            </a:r>
            <a:r>
              <a:rPr lang="en-US" altLang="ko-KR" sz="1600" b="1" dirty="0" smtClean="0">
                <a:solidFill>
                  <a:prstClr val="black"/>
                </a:solidFill>
              </a:rPr>
              <a:t>.</a:t>
            </a:r>
            <a:endParaRPr lang="en-US" altLang="ko-KR" sz="1600" b="1" dirty="0" smtClean="0">
              <a:solidFill>
                <a:prstClr val="black"/>
              </a:solidFill>
            </a:endParaRPr>
          </a:p>
          <a:p>
            <a:endParaRPr lang="en-US" altLang="ko-KR" sz="1600" b="1" dirty="0" smtClean="0">
              <a:solidFill>
                <a:prstClr val="black"/>
              </a:solidFill>
            </a:endParaRPr>
          </a:p>
          <a:p>
            <a:r>
              <a:rPr lang="en-US" altLang="ko-KR" sz="1600" b="1" dirty="0" smtClean="0">
                <a:solidFill>
                  <a:prstClr val="black"/>
                </a:solidFill>
              </a:rPr>
              <a:t>- Mobile</a:t>
            </a:r>
            <a:r>
              <a:rPr lang="ko-KR" altLang="en-US" sz="1600" b="1" dirty="0" smtClean="0">
                <a:solidFill>
                  <a:prstClr val="black"/>
                </a:solidFill>
              </a:rPr>
              <a:t>에서 설정 </a:t>
            </a:r>
            <a:r>
              <a:rPr lang="en-US" altLang="ko-KR" sz="1600" b="1" dirty="0" smtClean="0">
                <a:solidFill>
                  <a:prstClr val="black"/>
                </a:solidFill>
              </a:rPr>
              <a:t>&gt; </a:t>
            </a:r>
            <a:r>
              <a:rPr lang="ko-KR" altLang="en-US" sz="1600" b="1" dirty="0" smtClean="0">
                <a:solidFill>
                  <a:prstClr val="black"/>
                </a:solidFill>
              </a:rPr>
              <a:t>개발자 옵션으로 들어갑니다</a:t>
            </a:r>
            <a:r>
              <a:rPr lang="en-US" altLang="ko-KR" sz="1600" b="1" dirty="0" smtClean="0">
                <a:solidFill>
                  <a:prstClr val="black"/>
                </a:solidFill>
              </a:rPr>
              <a:t>.</a:t>
            </a:r>
          </a:p>
          <a:p>
            <a:endParaRPr lang="en-US" altLang="ko-KR" sz="1600" b="1" dirty="0" smtClean="0">
              <a:solidFill>
                <a:prstClr val="black"/>
              </a:solidFill>
            </a:endParaRPr>
          </a:p>
          <a:p>
            <a:r>
              <a:rPr lang="en-US" altLang="ko-KR" sz="1600" b="1" dirty="0" smtClean="0">
                <a:solidFill>
                  <a:prstClr val="black"/>
                </a:solidFill>
              </a:rPr>
              <a:t>- </a:t>
            </a:r>
            <a:r>
              <a:rPr lang="ko-KR" altLang="en-US" sz="1600" b="1" dirty="0" smtClean="0">
                <a:solidFill>
                  <a:prstClr val="black"/>
                </a:solidFill>
              </a:rPr>
              <a:t>개발자 옵션에서 </a:t>
            </a:r>
            <a:r>
              <a:rPr lang="en-US" altLang="ko-KR" sz="1600" b="1" dirty="0" smtClean="0">
                <a:solidFill>
                  <a:prstClr val="black"/>
                </a:solidFill>
              </a:rPr>
              <a:t>USB</a:t>
            </a:r>
            <a:r>
              <a:rPr lang="ko-KR" altLang="en-US" sz="1600" b="1" dirty="0">
                <a:solidFill>
                  <a:prstClr val="black"/>
                </a:solidFill>
              </a:rPr>
              <a:t> </a:t>
            </a:r>
            <a:r>
              <a:rPr lang="ko-KR" altLang="en-US" sz="1600" b="1" dirty="0" smtClean="0">
                <a:solidFill>
                  <a:prstClr val="black"/>
                </a:solidFill>
              </a:rPr>
              <a:t>디버깅</a:t>
            </a:r>
            <a:r>
              <a:rPr lang="en-US" altLang="ko-KR" sz="1600" b="1" dirty="0" smtClean="0">
                <a:solidFill>
                  <a:prstClr val="black"/>
                </a:solidFill>
              </a:rPr>
              <a:t>(or USB Debugging)</a:t>
            </a:r>
            <a:r>
              <a:rPr lang="ko-KR" altLang="en-US" sz="1600" b="1" dirty="0" smtClean="0">
                <a:solidFill>
                  <a:prstClr val="black"/>
                </a:solidFill>
              </a:rPr>
              <a:t>이 활성화가 </a:t>
            </a:r>
            <a:r>
              <a:rPr lang="ko-KR" altLang="en-US" sz="1600" b="1" dirty="0">
                <a:solidFill>
                  <a:prstClr val="black"/>
                </a:solidFill>
              </a:rPr>
              <a:t>돼</a:t>
            </a:r>
            <a:r>
              <a:rPr lang="ko-KR" altLang="en-US" sz="1600" b="1" dirty="0" smtClean="0">
                <a:solidFill>
                  <a:prstClr val="black"/>
                </a:solidFill>
              </a:rPr>
              <a:t>있는지 </a:t>
            </a:r>
            <a:endParaRPr lang="en-US" altLang="ko-KR" sz="1600" b="1" dirty="0" smtClean="0">
              <a:solidFill>
                <a:prstClr val="black"/>
              </a:solidFill>
            </a:endParaRPr>
          </a:p>
          <a:p>
            <a:r>
              <a:rPr lang="ko-KR" altLang="en-US" sz="1600" b="1" dirty="0" smtClean="0">
                <a:solidFill>
                  <a:prstClr val="black"/>
                </a:solidFill>
              </a:rPr>
              <a:t>  확인합니다</a:t>
            </a:r>
            <a:r>
              <a:rPr lang="en-US" altLang="ko-KR" sz="1600" b="1" dirty="0" smtClean="0">
                <a:solidFill>
                  <a:prstClr val="black"/>
                </a:solidFill>
              </a:rPr>
              <a:t>.</a:t>
            </a:r>
            <a:endParaRPr lang="en-US" altLang="ko-KR" sz="1600" b="1" dirty="0" smtClean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52345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-1" y="-19089"/>
            <a:ext cx="121919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 smtClean="0">
                <a:solidFill>
                  <a:prstClr val="black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ADB Setting</a:t>
            </a:r>
            <a:endParaRPr lang="ko-KR" altLang="en-US" sz="6000" dirty="0">
              <a:solidFill>
                <a:prstClr val="black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64792" y="4712813"/>
            <a:ext cx="1137375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solidFill>
                  <a:prstClr val="black"/>
                </a:solidFill>
              </a:rPr>
              <a:t>1. </a:t>
            </a:r>
            <a:r>
              <a:rPr lang="ko-KR" altLang="en-US" sz="1600" b="1" dirty="0" smtClean="0">
                <a:solidFill>
                  <a:prstClr val="black"/>
                </a:solidFill>
              </a:rPr>
              <a:t>윈도우에서 </a:t>
            </a:r>
            <a:r>
              <a:rPr lang="ko-KR" altLang="en-US" sz="1600" b="1" dirty="0">
                <a:solidFill>
                  <a:prstClr val="black"/>
                </a:solidFill>
              </a:rPr>
              <a:t>명령프롬프트</a:t>
            </a:r>
            <a:r>
              <a:rPr lang="en-US" altLang="ko-KR" sz="1600" b="1" dirty="0">
                <a:solidFill>
                  <a:prstClr val="black"/>
                </a:solidFill>
              </a:rPr>
              <a:t>(CMD)</a:t>
            </a:r>
            <a:r>
              <a:rPr lang="ko-KR" altLang="en-US" sz="1600" b="1" dirty="0">
                <a:solidFill>
                  <a:prstClr val="black"/>
                </a:solidFill>
              </a:rPr>
              <a:t>를 실행합니다</a:t>
            </a:r>
            <a:r>
              <a:rPr lang="en-US" altLang="ko-KR" sz="1600" b="1" dirty="0" smtClean="0">
                <a:solidFill>
                  <a:prstClr val="black"/>
                </a:solidFill>
              </a:rPr>
              <a:t>.</a:t>
            </a:r>
          </a:p>
          <a:p>
            <a:endParaRPr lang="en-US" altLang="ko-KR" sz="1600" b="1" dirty="0">
              <a:solidFill>
                <a:prstClr val="black"/>
              </a:solidFill>
            </a:endParaRPr>
          </a:p>
          <a:p>
            <a:r>
              <a:rPr lang="en-US" altLang="ko-KR" sz="1600" b="1" dirty="0" smtClean="0">
                <a:solidFill>
                  <a:prstClr val="black"/>
                </a:solidFill>
              </a:rPr>
              <a:t>2. </a:t>
            </a:r>
            <a:r>
              <a:rPr lang="ko-KR" altLang="en-US" sz="1600" b="1" dirty="0" smtClean="0">
                <a:solidFill>
                  <a:prstClr val="black"/>
                </a:solidFill>
              </a:rPr>
              <a:t>실행 후 </a:t>
            </a:r>
            <a:r>
              <a:rPr lang="en-US" altLang="ko-KR" sz="1600" b="1" dirty="0" err="1" smtClean="0">
                <a:solidFill>
                  <a:prstClr val="black"/>
                </a:solidFill>
              </a:rPr>
              <a:t>adb</a:t>
            </a:r>
            <a:r>
              <a:rPr lang="ko-KR" altLang="en-US" sz="1600" b="1" dirty="0" smtClean="0">
                <a:solidFill>
                  <a:prstClr val="black"/>
                </a:solidFill>
              </a:rPr>
              <a:t>를 실행하기 위해 </a:t>
            </a:r>
            <a:r>
              <a:rPr lang="en-US" altLang="ko-KR" sz="1600" b="1" dirty="0" smtClean="0">
                <a:solidFill>
                  <a:prstClr val="black"/>
                </a:solidFill>
              </a:rPr>
              <a:t>Directory</a:t>
            </a:r>
            <a:r>
              <a:rPr lang="ko-KR" altLang="en-US" sz="1600" b="1" dirty="0" smtClean="0">
                <a:solidFill>
                  <a:prstClr val="black"/>
                </a:solidFill>
              </a:rPr>
              <a:t>를 초기화</a:t>
            </a:r>
            <a:r>
              <a:rPr lang="en-US" altLang="ko-KR" sz="1600" b="1" dirty="0" smtClean="0">
                <a:solidFill>
                  <a:prstClr val="black"/>
                </a:solidFill>
              </a:rPr>
              <a:t>(cd \)</a:t>
            </a:r>
            <a:r>
              <a:rPr lang="ko-KR" altLang="en-US" sz="1600" b="1" dirty="0" smtClean="0">
                <a:solidFill>
                  <a:prstClr val="black"/>
                </a:solidFill>
              </a:rPr>
              <a:t> 합니다</a:t>
            </a:r>
            <a:r>
              <a:rPr lang="en-US" altLang="ko-KR" sz="1600" b="1" dirty="0" smtClean="0">
                <a:solidFill>
                  <a:prstClr val="black"/>
                </a:solidFill>
              </a:rPr>
              <a:t>.</a:t>
            </a:r>
          </a:p>
          <a:p>
            <a:pPr marL="742950" lvl="1" indent="-285750">
              <a:buFontTx/>
              <a:buChar char="-"/>
            </a:pPr>
            <a:endParaRPr lang="en-US" altLang="ko-KR" sz="1600" b="1" dirty="0">
              <a:solidFill>
                <a:prstClr val="black"/>
              </a:solidFill>
            </a:endParaRPr>
          </a:p>
          <a:p>
            <a:r>
              <a:rPr lang="en-US" altLang="ko-KR" sz="1600" b="1" dirty="0" smtClean="0">
                <a:solidFill>
                  <a:prstClr val="black"/>
                </a:solidFill>
              </a:rPr>
              <a:t>3. </a:t>
            </a:r>
            <a:r>
              <a:rPr lang="ko-KR" altLang="en-US" sz="1600" b="1" dirty="0" smtClean="0">
                <a:solidFill>
                  <a:prstClr val="black"/>
                </a:solidFill>
              </a:rPr>
              <a:t>초기화 후 </a:t>
            </a:r>
            <a:r>
              <a:rPr lang="en-US" altLang="ko-KR" sz="1600" b="1" dirty="0" smtClean="0">
                <a:solidFill>
                  <a:prstClr val="black"/>
                </a:solidFill>
              </a:rPr>
              <a:t>Directory</a:t>
            </a:r>
            <a:r>
              <a:rPr lang="ko-KR" altLang="en-US" sz="1600" b="1" dirty="0" smtClean="0">
                <a:solidFill>
                  <a:prstClr val="black"/>
                </a:solidFill>
              </a:rPr>
              <a:t>를 변경하기 위한 명령어 </a:t>
            </a:r>
            <a:r>
              <a:rPr lang="en-US" altLang="ko-KR" sz="1600" b="1" dirty="0" smtClean="0">
                <a:solidFill>
                  <a:prstClr val="black"/>
                </a:solidFill>
              </a:rPr>
              <a:t>cd</a:t>
            </a:r>
            <a:r>
              <a:rPr lang="ko-KR" altLang="en-US" sz="1600" b="1" dirty="0" smtClean="0">
                <a:solidFill>
                  <a:prstClr val="black"/>
                </a:solidFill>
              </a:rPr>
              <a:t>를 입력하고</a:t>
            </a:r>
            <a:endParaRPr lang="en-US" altLang="ko-KR" sz="1600" b="1" dirty="0" smtClean="0">
              <a:solidFill>
                <a:prstClr val="black"/>
              </a:solidFill>
            </a:endParaRPr>
          </a:p>
          <a:p>
            <a:r>
              <a:rPr lang="en-US" altLang="ko-KR" sz="1600" b="1" dirty="0">
                <a:solidFill>
                  <a:prstClr val="black"/>
                </a:solidFill>
              </a:rPr>
              <a:t> </a:t>
            </a:r>
            <a:r>
              <a:rPr lang="en-US" altLang="ko-KR" sz="1600" b="1" dirty="0" smtClean="0">
                <a:solidFill>
                  <a:prstClr val="black"/>
                </a:solidFill>
              </a:rPr>
              <a:t>  </a:t>
            </a:r>
            <a:r>
              <a:rPr lang="en-US" altLang="ko-KR" sz="1600" b="1" dirty="0" err="1" smtClean="0">
                <a:solidFill>
                  <a:prstClr val="black"/>
                </a:solidFill>
              </a:rPr>
              <a:t>AndroidSDK</a:t>
            </a:r>
            <a:r>
              <a:rPr lang="ko-KR" altLang="en-US" sz="1600" b="1" dirty="0" smtClean="0">
                <a:solidFill>
                  <a:prstClr val="black"/>
                </a:solidFill>
              </a:rPr>
              <a:t>에 </a:t>
            </a:r>
            <a:r>
              <a:rPr lang="en-US" altLang="ko-KR" sz="1600" b="1" dirty="0" smtClean="0">
                <a:solidFill>
                  <a:prstClr val="black"/>
                </a:solidFill>
              </a:rPr>
              <a:t>platform-tools</a:t>
            </a:r>
            <a:r>
              <a:rPr lang="ko-KR" altLang="en-US" sz="1600" b="1" dirty="0" smtClean="0">
                <a:solidFill>
                  <a:prstClr val="black"/>
                </a:solidFill>
              </a:rPr>
              <a:t>의 경로를 입력합니다</a:t>
            </a:r>
            <a:r>
              <a:rPr lang="en-US" altLang="ko-KR" sz="1600" b="1" dirty="0" smtClean="0">
                <a:solidFill>
                  <a:prstClr val="black"/>
                </a:solidFill>
              </a:rPr>
              <a:t>.</a:t>
            </a:r>
          </a:p>
          <a:p>
            <a:r>
              <a:rPr lang="en-US" altLang="ko-KR" sz="1600" b="1" dirty="0">
                <a:solidFill>
                  <a:prstClr val="black"/>
                </a:solidFill>
              </a:rPr>
              <a:t> </a:t>
            </a:r>
            <a:r>
              <a:rPr lang="en-US" altLang="ko-KR" sz="1600" b="1" dirty="0" smtClean="0">
                <a:solidFill>
                  <a:prstClr val="black"/>
                </a:solidFill>
              </a:rPr>
              <a:t>  (SDK</a:t>
            </a:r>
            <a:r>
              <a:rPr lang="ko-KR" altLang="en-US" sz="1600" b="1" dirty="0" smtClean="0">
                <a:solidFill>
                  <a:prstClr val="black"/>
                </a:solidFill>
              </a:rPr>
              <a:t>경로를 모를 경우 </a:t>
            </a:r>
            <a:r>
              <a:rPr lang="en-US" altLang="ko-KR" sz="1600" b="1" dirty="0" smtClean="0">
                <a:solidFill>
                  <a:prstClr val="black"/>
                </a:solidFill>
              </a:rPr>
              <a:t>7</a:t>
            </a:r>
            <a:r>
              <a:rPr lang="ko-KR" altLang="en-US" sz="1600" b="1" dirty="0" smtClean="0">
                <a:solidFill>
                  <a:prstClr val="black"/>
                </a:solidFill>
              </a:rPr>
              <a:t>슬라이드를 참고하세요</a:t>
            </a:r>
            <a:r>
              <a:rPr lang="en-US" altLang="ko-KR" sz="1600" b="1" dirty="0" smtClean="0">
                <a:solidFill>
                  <a:prstClr val="black"/>
                </a:solidFill>
              </a:rPr>
              <a:t>.)</a:t>
            </a:r>
            <a:endParaRPr lang="en-US" altLang="ko-KR" sz="1600" b="1" dirty="0">
              <a:solidFill>
                <a:prstClr val="black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8541" y="996574"/>
            <a:ext cx="7660006" cy="3565622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245" y="996574"/>
            <a:ext cx="2879829" cy="3565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5958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121919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 smtClean="0">
                <a:solidFill>
                  <a:prstClr val="black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ADB Setting</a:t>
            </a:r>
            <a:endParaRPr lang="ko-KR" altLang="en-US" sz="6000" dirty="0">
              <a:solidFill>
                <a:prstClr val="black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64792" y="4712813"/>
            <a:ext cx="1137375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solidFill>
                  <a:prstClr val="black"/>
                </a:solidFill>
              </a:rPr>
              <a:t>-</a:t>
            </a:r>
            <a:r>
              <a:rPr lang="ko-KR" altLang="en-US" sz="1600" b="1" dirty="0" smtClean="0">
                <a:solidFill>
                  <a:prstClr val="black"/>
                </a:solidFill>
              </a:rPr>
              <a:t> 명령어 </a:t>
            </a:r>
            <a:r>
              <a:rPr lang="en-US" altLang="ko-KR" sz="1600" b="1" dirty="0" err="1" smtClean="0">
                <a:solidFill>
                  <a:prstClr val="black"/>
                </a:solidFill>
              </a:rPr>
              <a:t>adb</a:t>
            </a:r>
            <a:r>
              <a:rPr lang="en-US" altLang="ko-KR" sz="1600" b="1" dirty="0" smtClean="0">
                <a:solidFill>
                  <a:prstClr val="black"/>
                </a:solidFill>
              </a:rPr>
              <a:t> devices</a:t>
            </a:r>
            <a:r>
              <a:rPr lang="ko-KR" altLang="en-US" sz="1600" b="1" dirty="0" smtClean="0">
                <a:solidFill>
                  <a:prstClr val="black"/>
                </a:solidFill>
              </a:rPr>
              <a:t>를 입력하고 </a:t>
            </a:r>
            <a:r>
              <a:rPr lang="en-US" altLang="ko-KR" sz="1600" b="1" dirty="0" smtClean="0">
                <a:solidFill>
                  <a:prstClr val="black"/>
                </a:solidFill>
              </a:rPr>
              <a:t>List of devices</a:t>
            </a:r>
            <a:r>
              <a:rPr lang="ko-KR" altLang="en-US" sz="1600" b="1" dirty="0" smtClean="0">
                <a:solidFill>
                  <a:prstClr val="black"/>
                </a:solidFill>
              </a:rPr>
              <a:t>를 호출합니다</a:t>
            </a:r>
            <a:r>
              <a:rPr lang="en-US" altLang="ko-KR" sz="1600" b="1" dirty="0" smtClean="0">
                <a:solidFill>
                  <a:prstClr val="black"/>
                </a:solidFill>
              </a:rPr>
              <a:t>.</a:t>
            </a:r>
          </a:p>
          <a:p>
            <a:endParaRPr lang="en-US" altLang="ko-KR" sz="1600" b="1" dirty="0" smtClean="0">
              <a:solidFill>
                <a:prstClr val="black"/>
              </a:solidFill>
            </a:endParaRPr>
          </a:p>
          <a:p>
            <a:r>
              <a:rPr lang="en-US" altLang="ko-KR" sz="1600" b="1" dirty="0" smtClean="0">
                <a:solidFill>
                  <a:prstClr val="black"/>
                </a:solidFill>
              </a:rPr>
              <a:t>- </a:t>
            </a:r>
            <a:r>
              <a:rPr lang="ko-KR" altLang="en-US" sz="1600" b="1" dirty="0" smtClean="0">
                <a:solidFill>
                  <a:prstClr val="black"/>
                </a:solidFill>
              </a:rPr>
              <a:t>서비스 공급자 소프트웨어 넘버는 설정 </a:t>
            </a:r>
            <a:r>
              <a:rPr lang="en-US" altLang="ko-KR" sz="1600" b="1" dirty="0" smtClean="0">
                <a:solidFill>
                  <a:prstClr val="black"/>
                </a:solidFill>
              </a:rPr>
              <a:t>&gt; </a:t>
            </a:r>
            <a:r>
              <a:rPr lang="ko-KR" altLang="en-US" sz="1600" b="1" dirty="0" smtClean="0">
                <a:solidFill>
                  <a:prstClr val="black"/>
                </a:solidFill>
              </a:rPr>
              <a:t>휴대전화 정보 </a:t>
            </a:r>
            <a:r>
              <a:rPr lang="en-US" altLang="ko-KR" sz="1600" b="1" dirty="0" smtClean="0">
                <a:solidFill>
                  <a:prstClr val="black"/>
                </a:solidFill>
              </a:rPr>
              <a:t>&gt; </a:t>
            </a:r>
            <a:r>
              <a:rPr lang="ko-KR" altLang="en-US" sz="1600" b="1" dirty="0" smtClean="0">
                <a:solidFill>
                  <a:prstClr val="black"/>
                </a:solidFill>
              </a:rPr>
              <a:t>소프트웨어 정보에서 확인할 수 있습니다</a:t>
            </a:r>
            <a:r>
              <a:rPr lang="en-US" altLang="ko-KR" sz="1600" b="1" dirty="0" smtClean="0">
                <a:solidFill>
                  <a:prstClr val="black"/>
                </a:solidFill>
              </a:rPr>
              <a:t>.</a:t>
            </a:r>
          </a:p>
          <a:p>
            <a:pPr marL="285750" indent="-285750">
              <a:buFontTx/>
              <a:buChar char="-"/>
            </a:pPr>
            <a:endParaRPr lang="en-US" altLang="ko-KR" sz="1600" b="1" dirty="0" smtClean="0">
              <a:solidFill>
                <a:prstClr val="black"/>
              </a:solidFill>
            </a:endParaRPr>
          </a:p>
          <a:p>
            <a:r>
              <a:rPr lang="en-US" altLang="ko-KR" sz="1600" b="1" dirty="0" smtClean="0">
                <a:solidFill>
                  <a:prstClr val="black"/>
                </a:solidFill>
              </a:rPr>
              <a:t>- List of devices</a:t>
            </a:r>
            <a:r>
              <a:rPr lang="ko-KR" altLang="en-US" sz="1600" b="1" dirty="0" smtClean="0">
                <a:solidFill>
                  <a:prstClr val="black"/>
                </a:solidFill>
              </a:rPr>
              <a:t>에서 </a:t>
            </a:r>
            <a:r>
              <a:rPr lang="en-US" altLang="ko-KR" sz="1600" b="1" dirty="0" smtClean="0">
                <a:solidFill>
                  <a:prstClr val="black"/>
                </a:solidFill>
              </a:rPr>
              <a:t>device</a:t>
            </a:r>
            <a:r>
              <a:rPr lang="ko-KR" altLang="en-US" sz="1600" b="1" dirty="0" smtClean="0">
                <a:solidFill>
                  <a:prstClr val="black"/>
                </a:solidFill>
              </a:rPr>
              <a:t>로 호출되면 </a:t>
            </a:r>
            <a:r>
              <a:rPr lang="en-US" altLang="ko-KR" sz="1600" b="1" dirty="0" smtClean="0">
                <a:solidFill>
                  <a:prstClr val="black"/>
                </a:solidFill>
              </a:rPr>
              <a:t>Mobile</a:t>
            </a:r>
            <a:r>
              <a:rPr lang="ko-KR" altLang="en-US" sz="1600" b="1" dirty="0" smtClean="0">
                <a:solidFill>
                  <a:prstClr val="black"/>
                </a:solidFill>
              </a:rPr>
              <a:t>과 정상적으로 연결된걸 의미합니다</a:t>
            </a:r>
            <a:r>
              <a:rPr lang="en-US" altLang="ko-KR" sz="1600" b="1" dirty="0" smtClean="0">
                <a:solidFill>
                  <a:prstClr val="black"/>
                </a:solidFill>
              </a:rPr>
              <a:t>.</a:t>
            </a:r>
          </a:p>
          <a:p>
            <a:pPr marL="285750" indent="-285750">
              <a:buFontTx/>
              <a:buChar char="-"/>
            </a:pPr>
            <a:endParaRPr lang="en-US" altLang="ko-KR" sz="1600" b="1" dirty="0" smtClean="0">
              <a:solidFill>
                <a:prstClr val="black"/>
              </a:solidFill>
            </a:endParaRPr>
          </a:p>
          <a:p>
            <a:r>
              <a:rPr lang="en-US" altLang="ko-KR" sz="1600" b="1" dirty="0">
                <a:solidFill>
                  <a:prstClr val="black"/>
                </a:solidFill>
              </a:rPr>
              <a:t>- </a:t>
            </a:r>
            <a:r>
              <a:rPr lang="en-US" altLang="ko-KR" sz="1600" b="1" dirty="0" smtClean="0">
                <a:solidFill>
                  <a:prstClr val="black"/>
                </a:solidFill>
              </a:rPr>
              <a:t>unauthorized</a:t>
            </a:r>
            <a:r>
              <a:rPr lang="ko-KR" altLang="en-US" sz="1600" b="1" dirty="0" smtClean="0">
                <a:solidFill>
                  <a:prstClr val="black"/>
                </a:solidFill>
              </a:rPr>
              <a:t>로 호출될 경우 </a:t>
            </a:r>
            <a:r>
              <a:rPr lang="en-US" altLang="ko-KR" sz="1600" b="1" dirty="0" smtClean="0">
                <a:solidFill>
                  <a:prstClr val="black"/>
                </a:solidFill>
              </a:rPr>
              <a:t>Mobile</a:t>
            </a:r>
            <a:r>
              <a:rPr lang="ko-KR" altLang="en-US" sz="1600" b="1" dirty="0" smtClean="0">
                <a:solidFill>
                  <a:prstClr val="black"/>
                </a:solidFill>
              </a:rPr>
              <a:t>의 연결과 </a:t>
            </a:r>
            <a:r>
              <a:rPr lang="en-US" altLang="ko-KR" sz="1600" b="1" dirty="0" smtClean="0">
                <a:solidFill>
                  <a:prstClr val="black"/>
                </a:solidFill>
              </a:rPr>
              <a:t>USB debugging</a:t>
            </a:r>
            <a:r>
              <a:rPr lang="ko-KR" altLang="en-US" sz="1600" b="1" dirty="0" smtClean="0">
                <a:solidFill>
                  <a:prstClr val="black"/>
                </a:solidFill>
              </a:rPr>
              <a:t>이 </a:t>
            </a:r>
            <a:r>
              <a:rPr lang="ko-KR" altLang="en-US" sz="1600" b="1" dirty="0" err="1" smtClean="0">
                <a:solidFill>
                  <a:prstClr val="black"/>
                </a:solidFill>
              </a:rPr>
              <a:t>활성화되어있는지</a:t>
            </a:r>
            <a:r>
              <a:rPr lang="ko-KR" altLang="en-US" sz="1600" b="1" dirty="0" smtClean="0">
                <a:solidFill>
                  <a:prstClr val="black"/>
                </a:solidFill>
              </a:rPr>
              <a:t> 확인합니다</a:t>
            </a:r>
            <a:r>
              <a:rPr lang="en-US" altLang="ko-KR" sz="1600" b="1" dirty="0" smtClean="0">
                <a:solidFill>
                  <a:prstClr val="black"/>
                </a:solidFill>
              </a:rPr>
              <a:t>.</a:t>
            </a:r>
            <a:endParaRPr lang="en-US" altLang="ko-KR" sz="1600" b="1" dirty="0">
              <a:solidFill>
                <a:prstClr val="black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97" y="1015662"/>
            <a:ext cx="7010203" cy="3662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2345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121919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 smtClean="0">
                <a:solidFill>
                  <a:prstClr val="black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ADB Setting</a:t>
            </a:r>
            <a:endParaRPr lang="ko-KR" altLang="en-US" sz="6000" dirty="0">
              <a:solidFill>
                <a:prstClr val="black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64791" y="5073760"/>
            <a:ext cx="1137375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solidFill>
                  <a:prstClr val="black"/>
                </a:solidFill>
              </a:rPr>
              <a:t>-</a:t>
            </a:r>
            <a:r>
              <a:rPr lang="ko-KR" altLang="en-US" sz="1600" b="1" dirty="0" smtClean="0">
                <a:solidFill>
                  <a:prstClr val="black"/>
                </a:solidFill>
              </a:rPr>
              <a:t> 명령어 </a:t>
            </a:r>
            <a:r>
              <a:rPr lang="en-US" altLang="ko-KR" sz="1600" b="1" dirty="0" err="1">
                <a:solidFill>
                  <a:prstClr val="black"/>
                </a:solidFill>
              </a:rPr>
              <a:t>adb</a:t>
            </a:r>
            <a:r>
              <a:rPr lang="en-US" altLang="ko-KR" sz="1600" b="1" dirty="0">
                <a:solidFill>
                  <a:prstClr val="black"/>
                </a:solidFill>
              </a:rPr>
              <a:t> install -r -d </a:t>
            </a:r>
            <a:r>
              <a:rPr lang="en-US" altLang="ko-KR" sz="1600" b="1" dirty="0" smtClean="0">
                <a:solidFill>
                  <a:prstClr val="black"/>
                </a:solidFill>
              </a:rPr>
              <a:t>arcore-preview2.apk </a:t>
            </a:r>
            <a:r>
              <a:rPr lang="ko-KR" altLang="en-US" sz="1600" b="1" dirty="0" smtClean="0">
                <a:solidFill>
                  <a:prstClr val="black"/>
                </a:solidFill>
              </a:rPr>
              <a:t>를 입력합니다</a:t>
            </a:r>
            <a:r>
              <a:rPr lang="en-US" altLang="ko-KR" sz="1600" b="1" dirty="0" smtClean="0">
                <a:solidFill>
                  <a:prstClr val="black"/>
                </a:solidFill>
              </a:rPr>
              <a:t>.</a:t>
            </a:r>
          </a:p>
          <a:p>
            <a:endParaRPr lang="en-US" altLang="ko-KR" sz="1600" b="1" dirty="0" smtClean="0">
              <a:solidFill>
                <a:prstClr val="black"/>
              </a:solidFill>
            </a:endParaRPr>
          </a:p>
          <a:p>
            <a:r>
              <a:rPr lang="en-US" altLang="ko-KR" sz="1600" b="1" dirty="0" smtClean="0">
                <a:solidFill>
                  <a:prstClr val="black"/>
                </a:solidFill>
              </a:rPr>
              <a:t>- </a:t>
            </a:r>
            <a:r>
              <a:rPr lang="en-US" altLang="ko-KR" sz="1600" b="1" dirty="0" smtClean="0">
                <a:solidFill>
                  <a:prstClr val="black"/>
                </a:solidFill>
              </a:rPr>
              <a:t>Success</a:t>
            </a:r>
            <a:r>
              <a:rPr lang="ko-KR" altLang="en-US" sz="1600" b="1" dirty="0" smtClean="0">
                <a:solidFill>
                  <a:prstClr val="black"/>
                </a:solidFill>
              </a:rPr>
              <a:t>가 호출되면 </a:t>
            </a:r>
            <a:r>
              <a:rPr lang="en-US" altLang="ko-KR" sz="1600" b="1" dirty="0" err="1" smtClean="0">
                <a:solidFill>
                  <a:prstClr val="black"/>
                </a:solidFill>
              </a:rPr>
              <a:t>apk</a:t>
            </a:r>
            <a:r>
              <a:rPr lang="ko-KR" altLang="en-US" sz="1600" b="1" dirty="0" smtClean="0">
                <a:solidFill>
                  <a:prstClr val="black"/>
                </a:solidFill>
              </a:rPr>
              <a:t>가 정상적으로 설치된 것을 의미합니다</a:t>
            </a:r>
            <a:r>
              <a:rPr lang="en-US" altLang="ko-KR" sz="1600" b="1" dirty="0" smtClean="0">
                <a:solidFill>
                  <a:prstClr val="black"/>
                </a:solidFill>
              </a:rPr>
              <a:t>.</a:t>
            </a:r>
            <a:endParaRPr lang="en-US" altLang="ko-KR" sz="1600" b="1" dirty="0" smtClean="0">
              <a:solidFill>
                <a:prstClr val="black"/>
              </a:solidFill>
            </a:endParaRPr>
          </a:p>
          <a:p>
            <a:pPr marL="285750" indent="-285750">
              <a:buFontTx/>
              <a:buChar char="-"/>
            </a:pPr>
            <a:endParaRPr lang="en-US" altLang="ko-KR" sz="1600" b="1" dirty="0" smtClean="0">
              <a:solidFill>
                <a:prstClr val="black"/>
              </a:solidFill>
            </a:endParaRPr>
          </a:p>
          <a:p>
            <a:r>
              <a:rPr lang="en-US" altLang="ko-KR" sz="1600" b="1" dirty="0" smtClean="0">
                <a:solidFill>
                  <a:prstClr val="black"/>
                </a:solidFill>
              </a:rPr>
              <a:t>-</a:t>
            </a:r>
            <a:r>
              <a:rPr lang="ko-KR" altLang="en-US" sz="1600" b="1" dirty="0" smtClean="0">
                <a:solidFill>
                  <a:prstClr val="black"/>
                </a:solidFill>
              </a:rPr>
              <a:t> 만약 </a:t>
            </a:r>
            <a:r>
              <a:rPr lang="en-US" altLang="ko-KR" sz="1600" b="1" dirty="0" smtClean="0">
                <a:solidFill>
                  <a:prstClr val="black"/>
                </a:solidFill>
              </a:rPr>
              <a:t>Success</a:t>
            </a:r>
            <a:r>
              <a:rPr lang="ko-KR" altLang="en-US" sz="1600" b="1" dirty="0" smtClean="0">
                <a:solidFill>
                  <a:prstClr val="black"/>
                </a:solidFill>
              </a:rPr>
              <a:t>가 호출되지 않는다면 다음 슬라이드를 참고하세요</a:t>
            </a:r>
            <a:r>
              <a:rPr lang="en-US" altLang="ko-KR" sz="1600" b="1" dirty="0" smtClean="0">
                <a:solidFill>
                  <a:prstClr val="black"/>
                </a:solidFill>
              </a:rPr>
              <a:t>.</a:t>
            </a:r>
            <a:endParaRPr lang="en-US" altLang="ko-KR" sz="1600" b="1" dirty="0">
              <a:solidFill>
                <a:prstClr val="black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97" y="1015663"/>
            <a:ext cx="7010203" cy="3671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7324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121919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 smtClean="0">
                <a:solidFill>
                  <a:prstClr val="black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ADB Setting</a:t>
            </a:r>
            <a:endParaRPr lang="ko-KR" altLang="en-US" sz="6000" dirty="0">
              <a:solidFill>
                <a:prstClr val="black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64792" y="4945423"/>
            <a:ext cx="1137375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solidFill>
                  <a:prstClr val="black"/>
                </a:solidFill>
              </a:rPr>
              <a:t>- </a:t>
            </a:r>
            <a:r>
              <a:rPr lang="ko-KR" altLang="en-US" sz="1600" b="1" dirty="0" smtClean="0">
                <a:solidFill>
                  <a:prstClr val="black"/>
                </a:solidFill>
              </a:rPr>
              <a:t>정상적으로 동작하지 않을 경우 서버를 초기화합니다</a:t>
            </a:r>
            <a:r>
              <a:rPr lang="en-US" altLang="ko-KR" sz="1600" b="1" dirty="0" smtClean="0">
                <a:solidFill>
                  <a:prstClr val="black"/>
                </a:solidFill>
              </a:rPr>
              <a:t>.</a:t>
            </a:r>
          </a:p>
          <a:p>
            <a:pPr marL="285750" indent="-285750">
              <a:buFontTx/>
              <a:buChar char="-"/>
            </a:pPr>
            <a:endParaRPr lang="en-US" altLang="ko-KR" sz="1600" b="1" dirty="0" smtClean="0">
              <a:solidFill>
                <a:prstClr val="black"/>
              </a:solidFill>
            </a:endParaRPr>
          </a:p>
          <a:p>
            <a:r>
              <a:rPr lang="en-US" altLang="ko-KR" sz="1600" b="1" dirty="0" smtClean="0">
                <a:solidFill>
                  <a:prstClr val="black"/>
                </a:solidFill>
              </a:rPr>
              <a:t>- </a:t>
            </a:r>
            <a:r>
              <a:rPr lang="en-US" altLang="ko-KR" sz="1600" b="1" dirty="0" err="1" smtClean="0">
                <a:solidFill>
                  <a:prstClr val="black"/>
                </a:solidFill>
              </a:rPr>
              <a:t>adb</a:t>
            </a:r>
            <a:r>
              <a:rPr lang="en-US" altLang="ko-KR" sz="1600" b="1" dirty="0" smtClean="0">
                <a:solidFill>
                  <a:prstClr val="black"/>
                </a:solidFill>
              </a:rPr>
              <a:t> kill-server</a:t>
            </a:r>
            <a:r>
              <a:rPr lang="ko-KR" altLang="en-US" sz="1600" b="1" dirty="0" smtClean="0">
                <a:solidFill>
                  <a:prstClr val="black"/>
                </a:solidFill>
              </a:rPr>
              <a:t>를 입력 후 </a:t>
            </a:r>
            <a:r>
              <a:rPr lang="en-US" altLang="ko-KR" sz="1600" b="1" dirty="0" err="1" smtClean="0">
                <a:solidFill>
                  <a:prstClr val="black"/>
                </a:solidFill>
              </a:rPr>
              <a:t>adb</a:t>
            </a:r>
            <a:r>
              <a:rPr lang="en-US" altLang="ko-KR" sz="1600" b="1" dirty="0" smtClean="0">
                <a:solidFill>
                  <a:prstClr val="black"/>
                </a:solidFill>
              </a:rPr>
              <a:t> start-server</a:t>
            </a:r>
            <a:r>
              <a:rPr lang="ko-KR" altLang="en-US" sz="1600" b="1" dirty="0" smtClean="0">
                <a:solidFill>
                  <a:prstClr val="black"/>
                </a:solidFill>
              </a:rPr>
              <a:t>를 입력합니다</a:t>
            </a:r>
            <a:r>
              <a:rPr lang="en-US" altLang="ko-KR" sz="1600" b="1" dirty="0" smtClean="0">
                <a:solidFill>
                  <a:prstClr val="black"/>
                </a:solidFill>
              </a:rPr>
              <a:t>.</a:t>
            </a:r>
          </a:p>
          <a:p>
            <a:endParaRPr lang="en-US" altLang="ko-KR" sz="1600" b="1" dirty="0" smtClean="0">
              <a:solidFill>
                <a:prstClr val="black"/>
              </a:solidFill>
            </a:endParaRPr>
          </a:p>
          <a:p>
            <a:r>
              <a:rPr lang="en-US" altLang="ko-KR" sz="1600" b="1" dirty="0" smtClean="0">
                <a:solidFill>
                  <a:prstClr val="black"/>
                </a:solidFill>
              </a:rPr>
              <a:t>- </a:t>
            </a:r>
            <a:r>
              <a:rPr lang="ko-KR" altLang="en-US" sz="1600" b="1" dirty="0" smtClean="0">
                <a:solidFill>
                  <a:prstClr val="black"/>
                </a:solidFill>
              </a:rPr>
              <a:t>서버가 </a:t>
            </a:r>
            <a:r>
              <a:rPr lang="ko-KR" altLang="en-US" sz="1600" b="1" dirty="0" err="1" smtClean="0">
                <a:solidFill>
                  <a:prstClr val="black"/>
                </a:solidFill>
              </a:rPr>
              <a:t>재시작</a:t>
            </a:r>
            <a:r>
              <a:rPr lang="ko-KR" altLang="en-US" sz="1600" b="1" dirty="0" smtClean="0">
                <a:solidFill>
                  <a:prstClr val="black"/>
                </a:solidFill>
              </a:rPr>
              <a:t> 후 </a:t>
            </a:r>
            <a:r>
              <a:rPr lang="en-US" altLang="ko-KR" sz="1600" b="1" dirty="0" err="1" smtClean="0">
                <a:solidFill>
                  <a:prstClr val="black"/>
                </a:solidFill>
              </a:rPr>
              <a:t>tcp</a:t>
            </a:r>
            <a:r>
              <a:rPr lang="ko-KR" altLang="en-US" sz="1600" b="1" dirty="0" smtClean="0">
                <a:solidFill>
                  <a:prstClr val="black"/>
                </a:solidFill>
              </a:rPr>
              <a:t>를 </a:t>
            </a:r>
            <a:r>
              <a:rPr lang="en-US" altLang="ko-KR" sz="1600" b="1" dirty="0" smtClean="0">
                <a:solidFill>
                  <a:prstClr val="black"/>
                </a:solidFill>
              </a:rPr>
              <a:t>5037 </a:t>
            </a:r>
            <a:r>
              <a:rPr lang="ko-KR" altLang="en-US" sz="1600" b="1" dirty="0" smtClean="0">
                <a:solidFill>
                  <a:prstClr val="black"/>
                </a:solidFill>
              </a:rPr>
              <a:t>포트로 시작하면 정상동작이 가능합니다</a:t>
            </a:r>
            <a:r>
              <a:rPr lang="en-US" altLang="ko-KR" sz="1600" b="1" dirty="0" smtClean="0">
                <a:solidFill>
                  <a:prstClr val="black"/>
                </a:solidFill>
              </a:rPr>
              <a:t>.</a:t>
            </a:r>
            <a:r>
              <a:rPr lang="ko-KR" altLang="en-US" sz="1600" b="1" dirty="0" smtClean="0">
                <a:solidFill>
                  <a:prstClr val="black"/>
                </a:solidFill>
              </a:rPr>
              <a:t> </a:t>
            </a:r>
            <a:endParaRPr lang="en-US" altLang="ko-KR" sz="1600" b="1" dirty="0" smtClean="0">
              <a:solidFill>
                <a:prstClr val="black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97" y="1015663"/>
            <a:ext cx="7010203" cy="3662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4899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-2" y="0"/>
            <a:ext cx="121919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 smtClean="0">
                <a:solidFill>
                  <a:prstClr val="black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Unity </a:t>
            </a:r>
            <a:r>
              <a:rPr lang="ko-KR" altLang="en-US" sz="6000" dirty="0" smtClean="0">
                <a:solidFill>
                  <a:prstClr val="black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실행</a:t>
            </a:r>
            <a:endParaRPr lang="ko-KR" altLang="en-US" sz="6000" dirty="0">
              <a:solidFill>
                <a:prstClr val="black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170" y="1015663"/>
            <a:ext cx="8091651" cy="382103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675042" y="4996408"/>
            <a:ext cx="68419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solidFill>
                  <a:prstClr val="black"/>
                </a:solidFill>
              </a:rPr>
              <a:t>- </a:t>
            </a:r>
            <a:r>
              <a:rPr lang="ko-KR" altLang="en-US" sz="1600" b="1" dirty="0" smtClean="0">
                <a:solidFill>
                  <a:prstClr val="black"/>
                </a:solidFill>
              </a:rPr>
              <a:t>새로운 프로젝트를 만듭니다</a:t>
            </a:r>
            <a:r>
              <a:rPr lang="en-US" altLang="ko-KR" sz="1600" b="1" dirty="0" smtClean="0">
                <a:solidFill>
                  <a:prstClr val="black"/>
                </a:solidFill>
              </a:rPr>
              <a:t>.</a:t>
            </a:r>
          </a:p>
          <a:p>
            <a:pPr marL="285750" indent="-285750">
              <a:buFontTx/>
              <a:buChar char="-"/>
            </a:pPr>
            <a:endParaRPr lang="en-US" altLang="ko-KR" sz="1600" b="1" dirty="0" smtClean="0">
              <a:solidFill>
                <a:prstClr val="black"/>
              </a:solidFill>
            </a:endParaRPr>
          </a:p>
          <a:p>
            <a:r>
              <a:rPr lang="en-US" altLang="ko-KR" sz="1600" b="1" dirty="0" smtClean="0">
                <a:solidFill>
                  <a:prstClr val="black"/>
                </a:solidFill>
              </a:rPr>
              <a:t>- 2D</a:t>
            </a:r>
            <a:r>
              <a:rPr lang="ko-KR" altLang="en-US" sz="1600" b="1" dirty="0" smtClean="0">
                <a:solidFill>
                  <a:prstClr val="black"/>
                </a:solidFill>
              </a:rPr>
              <a:t>로 선택돼있을 경우 </a:t>
            </a:r>
            <a:r>
              <a:rPr lang="en-US" altLang="ko-KR" sz="1600" b="1" dirty="0" smtClean="0">
                <a:solidFill>
                  <a:prstClr val="black"/>
                </a:solidFill>
              </a:rPr>
              <a:t>3D</a:t>
            </a:r>
            <a:r>
              <a:rPr lang="ko-KR" altLang="en-US" sz="1600" b="1" dirty="0" smtClean="0">
                <a:solidFill>
                  <a:prstClr val="black"/>
                </a:solidFill>
              </a:rPr>
              <a:t>로 선택 후 </a:t>
            </a:r>
            <a:r>
              <a:rPr lang="en-US" altLang="ko-KR" sz="1600" b="1" dirty="0" smtClean="0">
                <a:solidFill>
                  <a:prstClr val="black"/>
                </a:solidFill>
              </a:rPr>
              <a:t>Create project</a:t>
            </a:r>
            <a:r>
              <a:rPr lang="ko-KR" altLang="en-US" sz="1600" b="1" dirty="0" smtClean="0">
                <a:solidFill>
                  <a:prstClr val="black"/>
                </a:solidFill>
              </a:rPr>
              <a:t>를 선택합니다</a:t>
            </a:r>
            <a:r>
              <a:rPr lang="en-US" altLang="ko-KR" sz="1600" b="1" dirty="0" smtClean="0">
                <a:solidFill>
                  <a:prstClr val="black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822177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2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266977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목 차</a:t>
            </a:r>
            <a:endParaRPr lang="ko-KR" altLang="en-US" sz="6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42622" y="1893553"/>
            <a:ext cx="11506756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1. ARCORE </a:t>
            </a:r>
            <a:r>
              <a:rPr lang="ko-KR" altLang="en-US" sz="2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사전 설치 </a:t>
            </a:r>
            <a:r>
              <a:rPr lang="ko-KR" altLang="en-US" sz="2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목록</a:t>
            </a:r>
            <a:endParaRPr lang="en-US" altLang="ko-KR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en-US" altLang="ko-KR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en-US" altLang="ko-KR" sz="2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2. Android Studio </a:t>
            </a:r>
            <a:r>
              <a:rPr lang="ko-KR" altLang="en-US" sz="2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설치</a:t>
            </a:r>
            <a:endParaRPr lang="en-US" altLang="ko-KR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en-US" altLang="ko-KR" sz="20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en-US" altLang="ko-KR" sz="2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3. </a:t>
            </a:r>
            <a:r>
              <a:rPr lang="en-US" altLang="ko-KR" sz="2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Android </a:t>
            </a:r>
            <a:r>
              <a:rPr lang="en-US" altLang="ko-KR" sz="2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SDK, JDK, NDK </a:t>
            </a:r>
            <a:r>
              <a:rPr lang="ko-KR" altLang="en-US" sz="2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설치</a:t>
            </a:r>
            <a:endParaRPr lang="en-US" altLang="ko-KR" sz="20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en-US" altLang="ko-KR" sz="20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en-US" altLang="ko-KR" sz="2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4. Mobile Setting</a:t>
            </a:r>
            <a:endParaRPr lang="en-US" altLang="ko-KR" sz="20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indent="-285750">
              <a:buFontTx/>
              <a:buChar char="-"/>
            </a:pPr>
            <a:endParaRPr lang="en-US" altLang="ko-KR" sz="20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en-US" altLang="ko-KR" sz="2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5. </a:t>
            </a:r>
            <a:r>
              <a:rPr lang="en-US" altLang="ko-KR" sz="2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ADB Setting</a:t>
            </a:r>
          </a:p>
          <a:p>
            <a:endParaRPr lang="en-US" altLang="ko-KR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en-US" altLang="ko-KR" sz="2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6. </a:t>
            </a:r>
            <a:r>
              <a:rPr lang="en-US" altLang="ko-KR" sz="2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ARCORE SDK </a:t>
            </a:r>
            <a:r>
              <a:rPr lang="ko-KR" altLang="en-US" sz="2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설치</a:t>
            </a:r>
            <a:endParaRPr lang="en-US" altLang="ko-KR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en-US" altLang="ko-KR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7</a:t>
            </a:r>
            <a:r>
              <a:rPr lang="en-US" altLang="ko-KR" sz="2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. </a:t>
            </a:r>
            <a:r>
              <a:rPr lang="en-US" altLang="ko-KR" sz="2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ARCORE SDK </a:t>
            </a:r>
            <a:r>
              <a:rPr lang="ko-KR" altLang="en-US" sz="2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적용</a:t>
            </a:r>
            <a:endParaRPr lang="en-US" altLang="ko-KR" sz="20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196593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-2" y="0"/>
            <a:ext cx="121919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 smtClean="0">
                <a:solidFill>
                  <a:prstClr val="black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Unity </a:t>
            </a:r>
            <a:r>
              <a:rPr lang="ko-KR" altLang="en-US" sz="6000" dirty="0" smtClean="0">
                <a:solidFill>
                  <a:prstClr val="black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실행</a:t>
            </a:r>
            <a:endParaRPr lang="ko-KR" altLang="en-US" sz="6000" dirty="0">
              <a:solidFill>
                <a:prstClr val="black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4889" y="5563596"/>
            <a:ext cx="117629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solidFill>
                  <a:prstClr val="black"/>
                </a:solidFill>
              </a:rPr>
              <a:t>- Unity</a:t>
            </a:r>
            <a:r>
              <a:rPr lang="ko-KR" altLang="en-US" sz="1600" b="1" dirty="0" smtClean="0">
                <a:solidFill>
                  <a:prstClr val="black"/>
                </a:solidFill>
              </a:rPr>
              <a:t>에서 </a:t>
            </a:r>
            <a:r>
              <a:rPr lang="en-US" altLang="ko-KR" sz="1600" b="1" dirty="0" smtClean="0">
                <a:solidFill>
                  <a:prstClr val="black"/>
                </a:solidFill>
              </a:rPr>
              <a:t>Assets</a:t>
            </a:r>
            <a:r>
              <a:rPr lang="ko-KR" altLang="en-US" sz="1600" b="1" dirty="0" smtClean="0">
                <a:solidFill>
                  <a:prstClr val="black"/>
                </a:solidFill>
              </a:rPr>
              <a:t>을 선택 후 </a:t>
            </a:r>
            <a:r>
              <a:rPr lang="en-US" altLang="ko-KR" sz="1600" b="1" dirty="0" smtClean="0">
                <a:solidFill>
                  <a:prstClr val="black"/>
                </a:solidFill>
              </a:rPr>
              <a:t>Import Package</a:t>
            </a:r>
            <a:r>
              <a:rPr lang="ko-KR" altLang="en-US" sz="1600" b="1" dirty="0" smtClean="0">
                <a:solidFill>
                  <a:prstClr val="black"/>
                </a:solidFill>
              </a:rPr>
              <a:t>를 선택하고 </a:t>
            </a:r>
            <a:r>
              <a:rPr lang="en-US" altLang="ko-KR" sz="1600" b="1" dirty="0" smtClean="0">
                <a:solidFill>
                  <a:prstClr val="black"/>
                </a:solidFill>
              </a:rPr>
              <a:t>Custom Package</a:t>
            </a:r>
            <a:r>
              <a:rPr lang="ko-KR" altLang="en-US" sz="1600" b="1" dirty="0" smtClean="0">
                <a:solidFill>
                  <a:prstClr val="black"/>
                </a:solidFill>
              </a:rPr>
              <a:t>를 선택합니다</a:t>
            </a:r>
            <a:r>
              <a:rPr lang="en-US" altLang="ko-KR" sz="1600" b="1" dirty="0" smtClean="0">
                <a:solidFill>
                  <a:prstClr val="black"/>
                </a:solidFill>
              </a:rPr>
              <a:t>.</a:t>
            </a:r>
          </a:p>
          <a:p>
            <a:pPr marL="285750" indent="-285750">
              <a:buFontTx/>
              <a:buChar char="-"/>
            </a:pPr>
            <a:endParaRPr lang="en-US" altLang="ko-KR" sz="1600" b="1" dirty="0" smtClean="0">
              <a:solidFill>
                <a:prstClr val="black"/>
              </a:solidFill>
            </a:endParaRPr>
          </a:p>
          <a:p>
            <a:r>
              <a:rPr lang="en-US" altLang="ko-KR" sz="1600" b="1" dirty="0" smtClean="0">
                <a:solidFill>
                  <a:prstClr val="black"/>
                </a:solidFill>
              </a:rPr>
              <a:t>- </a:t>
            </a:r>
            <a:r>
              <a:rPr lang="ko-KR" altLang="en-US" sz="1600" b="1" dirty="0" smtClean="0">
                <a:solidFill>
                  <a:prstClr val="black"/>
                </a:solidFill>
              </a:rPr>
              <a:t>다운로드 사이트에서 다운받은 </a:t>
            </a:r>
            <a:r>
              <a:rPr lang="en-US" altLang="ko-KR" sz="1600" b="1" dirty="0" smtClean="0">
                <a:solidFill>
                  <a:prstClr val="black"/>
                </a:solidFill>
              </a:rPr>
              <a:t>ARCORE SDK</a:t>
            </a:r>
            <a:r>
              <a:rPr lang="ko-KR" altLang="en-US" sz="1600" b="1" dirty="0" smtClean="0">
                <a:solidFill>
                  <a:prstClr val="black"/>
                </a:solidFill>
              </a:rPr>
              <a:t>를 선택하고 </a:t>
            </a:r>
            <a:r>
              <a:rPr lang="en-US" altLang="ko-KR" sz="1600" b="1" dirty="0" smtClean="0">
                <a:solidFill>
                  <a:prstClr val="black"/>
                </a:solidFill>
              </a:rPr>
              <a:t>Import</a:t>
            </a:r>
            <a:r>
              <a:rPr lang="ko-KR" altLang="en-US" sz="1600" b="1" dirty="0" smtClean="0">
                <a:solidFill>
                  <a:prstClr val="black"/>
                </a:solidFill>
              </a:rPr>
              <a:t>합니다</a:t>
            </a:r>
            <a:r>
              <a:rPr lang="en-US" altLang="ko-KR" sz="1600" b="1" dirty="0" smtClean="0">
                <a:solidFill>
                  <a:prstClr val="black"/>
                </a:solidFill>
              </a:rPr>
              <a:t>.</a:t>
            </a:r>
            <a:endParaRPr lang="en-US" altLang="ko-KR" sz="1600" b="1" dirty="0">
              <a:solidFill>
                <a:prstClr val="black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90" y="1015663"/>
            <a:ext cx="4826184" cy="417080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7216" y="1015663"/>
            <a:ext cx="6670621" cy="4170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0966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-2" y="0"/>
            <a:ext cx="121919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 smtClean="0">
                <a:solidFill>
                  <a:prstClr val="black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Unity </a:t>
            </a:r>
            <a:r>
              <a:rPr lang="ko-KR" altLang="en-US" sz="6000" dirty="0" smtClean="0">
                <a:solidFill>
                  <a:prstClr val="black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실행</a:t>
            </a:r>
            <a:endParaRPr lang="ko-KR" altLang="en-US" sz="6000" dirty="0">
              <a:solidFill>
                <a:prstClr val="black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34948" y="5212266"/>
            <a:ext cx="103220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solidFill>
                  <a:prstClr val="black"/>
                </a:solidFill>
              </a:rPr>
              <a:t>- Import</a:t>
            </a:r>
            <a:r>
              <a:rPr lang="ko-KR" altLang="en-US" sz="1600" b="1" dirty="0" smtClean="0">
                <a:solidFill>
                  <a:prstClr val="black"/>
                </a:solidFill>
              </a:rPr>
              <a:t>한 </a:t>
            </a:r>
            <a:r>
              <a:rPr lang="en-US" altLang="ko-KR" sz="1600" b="1" dirty="0" smtClean="0">
                <a:solidFill>
                  <a:prstClr val="black"/>
                </a:solidFill>
              </a:rPr>
              <a:t>ARCORE SDK</a:t>
            </a:r>
            <a:r>
              <a:rPr lang="ko-KR" altLang="en-US" sz="1600" b="1" dirty="0" smtClean="0">
                <a:solidFill>
                  <a:prstClr val="black"/>
                </a:solidFill>
              </a:rPr>
              <a:t>에서 </a:t>
            </a:r>
            <a:r>
              <a:rPr lang="en-US" altLang="ko-KR" sz="1600" b="1" dirty="0" err="1" smtClean="0">
                <a:solidFill>
                  <a:prstClr val="black"/>
                </a:solidFill>
              </a:rPr>
              <a:t>HelloAR</a:t>
            </a:r>
            <a:r>
              <a:rPr lang="ko-KR" altLang="en-US" sz="1600" b="1" dirty="0" smtClean="0">
                <a:solidFill>
                  <a:prstClr val="black"/>
                </a:solidFill>
              </a:rPr>
              <a:t>라는 </a:t>
            </a:r>
            <a:r>
              <a:rPr lang="en-US" altLang="ko-KR" sz="1600" b="1" dirty="0" smtClean="0">
                <a:solidFill>
                  <a:prstClr val="black"/>
                </a:solidFill>
              </a:rPr>
              <a:t>Scene</a:t>
            </a:r>
            <a:r>
              <a:rPr lang="ko-KR" altLang="en-US" sz="1600" b="1" dirty="0" smtClean="0">
                <a:solidFill>
                  <a:prstClr val="black"/>
                </a:solidFill>
              </a:rPr>
              <a:t>을 선택하고 </a:t>
            </a:r>
            <a:r>
              <a:rPr lang="en-US" altLang="ko-KR" sz="1600" b="1" dirty="0" smtClean="0">
                <a:solidFill>
                  <a:prstClr val="black"/>
                </a:solidFill>
              </a:rPr>
              <a:t>Scene</a:t>
            </a:r>
            <a:r>
              <a:rPr lang="ko-KR" altLang="en-US" sz="1600" b="1" dirty="0" smtClean="0">
                <a:solidFill>
                  <a:prstClr val="black"/>
                </a:solidFill>
              </a:rPr>
              <a:t>을 엽니다</a:t>
            </a:r>
            <a:r>
              <a:rPr lang="en-US" altLang="ko-KR" sz="1600" b="1" dirty="0" smtClean="0">
                <a:solidFill>
                  <a:prstClr val="black"/>
                </a:solidFill>
              </a:rPr>
              <a:t>.</a:t>
            </a:r>
          </a:p>
          <a:p>
            <a:endParaRPr lang="en-US" altLang="ko-KR" sz="1600" b="1" dirty="0" smtClean="0">
              <a:solidFill>
                <a:prstClr val="black"/>
              </a:solidFill>
            </a:endParaRPr>
          </a:p>
          <a:p>
            <a:r>
              <a:rPr lang="en-US" altLang="ko-KR" sz="1600" b="1" dirty="0" smtClean="0">
                <a:solidFill>
                  <a:prstClr val="black"/>
                </a:solidFill>
              </a:rPr>
              <a:t>- </a:t>
            </a:r>
            <a:r>
              <a:rPr lang="en-US" altLang="ko-KR" sz="1600" b="1" dirty="0" err="1" smtClean="0">
                <a:solidFill>
                  <a:prstClr val="black"/>
                </a:solidFill>
              </a:rPr>
              <a:t>HelloAR</a:t>
            </a:r>
            <a:r>
              <a:rPr lang="en-US" altLang="ko-KR" sz="1600" b="1" dirty="0" smtClean="0">
                <a:solidFill>
                  <a:prstClr val="black"/>
                </a:solidFill>
              </a:rPr>
              <a:t> Scene</a:t>
            </a:r>
            <a:r>
              <a:rPr lang="ko-KR" altLang="en-US" sz="1600" b="1" dirty="0" smtClean="0">
                <a:solidFill>
                  <a:prstClr val="black"/>
                </a:solidFill>
              </a:rPr>
              <a:t>의 위치는  </a:t>
            </a:r>
            <a:r>
              <a:rPr lang="en-US" altLang="ko-KR" sz="1600" b="1" dirty="0"/>
              <a:t>Assets &gt; </a:t>
            </a:r>
            <a:r>
              <a:rPr lang="en-US" altLang="ko-KR" sz="1600" b="1" dirty="0" err="1"/>
              <a:t>GoogleARCore</a:t>
            </a:r>
            <a:r>
              <a:rPr lang="en-US" altLang="ko-KR" sz="1600" b="1" dirty="0"/>
              <a:t> &gt; Examples &gt; </a:t>
            </a:r>
            <a:r>
              <a:rPr lang="en-US" altLang="ko-KR" sz="1600" b="1" dirty="0" err="1"/>
              <a:t>HelloAR</a:t>
            </a:r>
            <a:r>
              <a:rPr lang="en-US" altLang="ko-KR" sz="1600" b="1" dirty="0"/>
              <a:t> &gt; </a:t>
            </a:r>
            <a:r>
              <a:rPr lang="en-US" altLang="ko-KR" sz="1600" b="1" dirty="0" smtClean="0"/>
              <a:t>Scenes </a:t>
            </a:r>
            <a:r>
              <a:rPr lang="ko-KR" altLang="en-US" sz="1600" b="1" dirty="0" smtClean="0"/>
              <a:t>에 </a:t>
            </a:r>
            <a:r>
              <a:rPr lang="ko-KR" altLang="en-US" sz="1600" b="1" dirty="0" smtClean="0"/>
              <a:t>위치해있</a:t>
            </a:r>
            <a:r>
              <a:rPr lang="ko-KR" altLang="en-US" sz="1600" b="1" dirty="0" smtClean="0"/>
              <a:t>습니</a:t>
            </a:r>
            <a:r>
              <a:rPr lang="ko-KR" altLang="en-US" sz="1600" b="1" dirty="0"/>
              <a:t>다</a:t>
            </a:r>
            <a:r>
              <a:rPr lang="en-US" altLang="ko-KR" sz="1600" b="1" dirty="0" smtClean="0"/>
              <a:t>.</a:t>
            </a:r>
            <a:endParaRPr lang="en-US" altLang="ko-KR" sz="1600" b="1" dirty="0" smtClean="0">
              <a:solidFill>
                <a:prstClr val="black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8083" y="1015663"/>
            <a:ext cx="9075827" cy="3821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0966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-2" y="0"/>
            <a:ext cx="121919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 smtClean="0">
                <a:solidFill>
                  <a:prstClr val="black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Unity </a:t>
            </a:r>
            <a:r>
              <a:rPr lang="ko-KR" altLang="en-US" sz="6000" dirty="0" smtClean="0">
                <a:solidFill>
                  <a:prstClr val="black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실행</a:t>
            </a:r>
            <a:endParaRPr lang="ko-KR" altLang="en-US" sz="6000" dirty="0">
              <a:solidFill>
                <a:prstClr val="black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62474" y="4876092"/>
            <a:ext cx="906704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solidFill>
                  <a:prstClr val="black"/>
                </a:solidFill>
              </a:rPr>
              <a:t>- File</a:t>
            </a:r>
            <a:r>
              <a:rPr lang="ko-KR" altLang="en-US" sz="1600" b="1" dirty="0" smtClean="0">
                <a:solidFill>
                  <a:prstClr val="black"/>
                </a:solidFill>
              </a:rPr>
              <a:t>에서 </a:t>
            </a:r>
            <a:r>
              <a:rPr lang="en-US" altLang="ko-KR" sz="1600" b="1" dirty="0" smtClean="0">
                <a:solidFill>
                  <a:prstClr val="black"/>
                </a:solidFill>
              </a:rPr>
              <a:t>Build Settings</a:t>
            </a:r>
            <a:r>
              <a:rPr lang="ko-KR" altLang="en-US" sz="1600" b="1" dirty="0" smtClean="0">
                <a:solidFill>
                  <a:prstClr val="black"/>
                </a:solidFill>
              </a:rPr>
              <a:t>를 선택합니다</a:t>
            </a:r>
            <a:r>
              <a:rPr lang="en-US" altLang="ko-KR" sz="1600" b="1" dirty="0" smtClean="0">
                <a:solidFill>
                  <a:prstClr val="black"/>
                </a:solidFill>
              </a:rPr>
              <a:t>.</a:t>
            </a:r>
          </a:p>
          <a:p>
            <a:pPr marL="285750" indent="-285750">
              <a:buFontTx/>
              <a:buChar char="-"/>
            </a:pPr>
            <a:endParaRPr lang="en-US" altLang="ko-KR" sz="1600" b="1" dirty="0" smtClean="0">
              <a:solidFill>
                <a:prstClr val="black"/>
              </a:solidFill>
            </a:endParaRPr>
          </a:p>
          <a:p>
            <a:r>
              <a:rPr lang="en-US" altLang="ko-KR" sz="1600" b="1" dirty="0" smtClean="0">
                <a:solidFill>
                  <a:prstClr val="black"/>
                </a:solidFill>
              </a:rPr>
              <a:t>- Scenes In Build</a:t>
            </a:r>
            <a:r>
              <a:rPr lang="ko-KR" altLang="en-US" sz="1600" b="1" dirty="0" smtClean="0">
                <a:solidFill>
                  <a:prstClr val="black"/>
                </a:solidFill>
              </a:rPr>
              <a:t>에서 </a:t>
            </a:r>
            <a:r>
              <a:rPr lang="en-US" altLang="ko-KR" sz="1600" b="1" dirty="0" smtClean="0">
                <a:solidFill>
                  <a:prstClr val="black"/>
                </a:solidFill>
              </a:rPr>
              <a:t>Add Open Scenes</a:t>
            </a:r>
            <a:r>
              <a:rPr lang="ko-KR" altLang="en-US" sz="1600" b="1" dirty="0" smtClean="0">
                <a:solidFill>
                  <a:prstClr val="black"/>
                </a:solidFill>
              </a:rPr>
              <a:t>를 선택하고 </a:t>
            </a:r>
            <a:r>
              <a:rPr lang="en-US" altLang="ko-KR" sz="1600" b="1" dirty="0" smtClean="0">
                <a:solidFill>
                  <a:prstClr val="black"/>
                </a:solidFill>
              </a:rPr>
              <a:t>Platform</a:t>
            </a:r>
            <a:r>
              <a:rPr lang="ko-KR" altLang="en-US" sz="1600" b="1" dirty="0" smtClean="0">
                <a:solidFill>
                  <a:prstClr val="black"/>
                </a:solidFill>
              </a:rPr>
              <a:t>을 </a:t>
            </a:r>
            <a:r>
              <a:rPr lang="en-US" altLang="ko-KR" sz="1600" b="1" dirty="0" smtClean="0">
                <a:solidFill>
                  <a:prstClr val="black"/>
                </a:solidFill>
              </a:rPr>
              <a:t>Android</a:t>
            </a:r>
            <a:r>
              <a:rPr lang="ko-KR" altLang="en-US" sz="1600" b="1" dirty="0" smtClean="0">
                <a:solidFill>
                  <a:prstClr val="black"/>
                </a:solidFill>
              </a:rPr>
              <a:t>로 바꿔주고 </a:t>
            </a:r>
            <a:r>
              <a:rPr lang="en-US" altLang="ko-KR" sz="1600" b="1" dirty="0" smtClean="0">
                <a:solidFill>
                  <a:prstClr val="black"/>
                </a:solidFill>
              </a:rPr>
              <a:t>Switch</a:t>
            </a:r>
          </a:p>
          <a:p>
            <a:r>
              <a:rPr lang="en-US" altLang="ko-KR" sz="1600" b="1" dirty="0">
                <a:solidFill>
                  <a:prstClr val="black"/>
                </a:solidFill>
              </a:rPr>
              <a:t> </a:t>
            </a:r>
            <a:r>
              <a:rPr lang="en-US" altLang="ko-KR" sz="1600" b="1" dirty="0" smtClean="0">
                <a:solidFill>
                  <a:prstClr val="black"/>
                </a:solidFill>
              </a:rPr>
              <a:t> Platform</a:t>
            </a:r>
            <a:r>
              <a:rPr lang="ko-KR" altLang="en-US" sz="1600" b="1" dirty="0" smtClean="0">
                <a:solidFill>
                  <a:prstClr val="black"/>
                </a:solidFill>
              </a:rPr>
              <a:t>을 선택합니다</a:t>
            </a:r>
            <a:r>
              <a:rPr lang="en-US" altLang="ko-KR" sz="1600" b="1" dirty="0" smtClean="0">
                <a:solidFill>
                  <a:prstClr val="black"/>
                </a:solidFill>
              </a:rPr>
              <a:t>.</a:t>
            </a:r>
          </a:p>
          <a:p>
            <a:endParaRPr lang="en-US" altLang="ko-KR" sz="1600" b="1" dirty="0">
              <a:solidFill>
                <a:prstClr val="black"/>
              </a:solidFill>
            </a:endParaRPr>
          </a:p>
          <a:p>
            <a:r>
              <a:rPr lang="en-US" altLang="ko-KR" sz="1600" b="1" dirty="0" smtClean="0">
                <a:solidFill>
                  <a:prstClr val="black"/>
                </a:solidFill>
              </a:rPr>
              <a:t>- Player Settings</a:t>
            </a:r>
            <a:r>
              <a:rPr lang="ko-KR" altLang="en-US" sz="1600" b="1" dirty="0" smtClean="0">
                <a:solidFill>
                  <a:prstClr val="black"/>
                </a:solidFill>
              </a:rPr>
              <a:t>를 선택합니다</a:t>
            </a:r>
            <a:r>
              <a:rPr lang="en-US" altLang="ko-KR" sz="1600" b="1" dirty="0" smtClean="0">
                <a:solidFill>
                  <a:prstClr val="black"/>
                </a:solidFill>
              </a:rPr>
              <a:t>.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669" y="1015661"/>
            <a:ext cx="4041090" cy="3628526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3143" y="1015663"/>
            <a:ext cx="5289342" cy="3628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709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-2" y="0"/>
            <a:ext cx="121919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 smtClean="0">
                <a:solidFill>
                  <a:prstClr val="black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Unity </a:t>
            </a:r>
            <a:r>
              <a:rPr lang="ko-KR" altLang="en-US" sz="6000" dirty="0" smtClean="0">
                <a:solidFill>
                  <a:prstClr val="black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실행</a:t>
            </a:r>
            <a:endParaRPr lang="ko-KR" altLang="en-US" sz="6000" dirty="0">
              <a:solidFill>
                <a:prstClr val="black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46761" y="2364283"/>
            <a:ext cx="676502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solidFill>
                  <a:prstClr val="black"/>
                </a:solidFill>
              </a:rPr>
              <a:t>- Player settings</a:t>
            </a:r>
            <a:r>
              <a:rPr lang="ko-KR" altLang="en-US" sz="1600" b="1" dirty="0" smtClean="0">
                <a:solidFill>
                  <a:prstClr val="black"/>
                </a:solidFill>
              </a:rPr>
              <a:t>를 선택하고 </a:t>
            </a:r>
            <a:r>
              <a:rPr lang="en-US" altLang="ko-KR" sz="1600" b="1" dirty="0" smtClean="0">
                <a:solidFill>
                  <a:prstClr val="black"/>
                </a:solidFill>
              </a:rPr>
              <a:t>Other Settings </a:t>
            </a:r>
            <a:r>
              <a:rPr lang="ko-KR" altLang="en-US" sz="1600" b="1" dirty="0" smtClean="0">
                <a:solidFill>
                  <a:prstClr val="black"/>
                </a:solidFill>
              </a:rPr>
              <a:t>에서 </a:t>
            </a:r>
            <a:endParaRPr lang="en-US" altLang="ko-KR" sz="1600" b="1" dirty="0" smtClean="0">
              <a:solidFill>
                <a:prstClr val="black"/>
              </a:solidFill>
            </a:endParaRPr>
          </a:p>
          <a:p>
            <a:r>
              <a:rPr lang="en-US" altLang="ko-KR" sz="1600" b="1" dirty="0" smtClean="0">
                <a:solidFill>
                  <a:prstClr val="black"/>
                </a:solidFill>
              </a:rPr>
              <a:t>  Multithreaded Rendering</a:t>
            </a:r>
            <a:r>
              <a:rPr lang="ko-KR" altLang="en-US" sz="1600" b="1" dirty="0" smtClean="0">
                <a:solidFill>
                  <a:prstClr val="black"/>
                </a:solidFill>
              </a:rPr>
              <a:t>을 체크를 해제합니다</a:t>
            </a:r>
            <a:r>
              <a:rPr lang="en-US" altLang="ko-KR" sz="1600" b="1" dirty="0" smtClean="0">
                <a:solidFill>
                  <a:prstClr val="black"/>
                </a:solidFill>
              </a:rPr>
              <a:t>.</a:t>
            </a:r>
          </a:p>
          <a:p>
            <a:endParaRPr lang="en-US" altLang="ko-KR" sz="1600" b="1" dirty="0">
              <a:solidFill>
                <a:prstClr val="black"/>
              </a:solidFill>
            </a:endParaRPr>
          </a:p>
          <a:p>
            <a:r>
              <a:rPr lang="en-US" altLang="ko-KR" sz="1600" b="1" dirty="0" smtClean="0">
                <a:solidFill>
                  <a:prstClr val="black"/>
                </a:solidFill>
              </a:rPr>
              <a:t>- Identification</a:t>
            </a:r>
            <a:r>
              <a:rPr lang="ko-KR" altLang="en-US" sz="1600" b="1" dirty="0" smtClean="0">
                <a:solidFill>
                  <a:prstClr val="black"/>
                </a:solidFill>
              </a:rPr>
              <a:t>에서 </a:t>
            </a:r>
            <a:r>
              <a:rPr lang="en-US" altLang="ko-KR" sz="1600" b="1" dirty="0" err="1" smtClean="0">
                <a:solidFill>
                  <a:prstClr val="black"/>
                </a:solidFill>
              </a:rPr>
              <a:t>Pakage</a:t>
            </a:r>
            <a:r>
              <a:rPr lang="en-US" altLang="ko-KR" sz="1600" b="1" dirty="0" smtClean="0">
                <a:solidFill>
                  <a:prstClr val="black"/>
                </a:solidFill>
              </a:rPr>
              <a:t> Name</a:t>
            </a:r>
            <a:r>
              <a:rPr lang="ko-KR" altLang="en-US" sz="1600" b="1" dirty="0" smtClean="0">
                <a:solidFill>
                  <a:prstClr val="black"/>
                </a:solidFill>
              </a:rPr>
              <a:t>에서 이름을 변경합니다</a:t>
            </a:r>
            <a:r>
              <a:rPr lang="en-US" altLang="ko-KR" sz="1600" b="1" dirty="0" smtClean="0">
                <a:solidFill>
                  <a:prstClr val="black"/>
                </a:solidFill>
              </a:rPr>
              <a:t>.</a:t>
            </a:r>
          </a:p>
          <a:p>
            <a:r>
              <a:rPr lang="en-US" altLang="ko-KR" sz="1600" b="1" dirty="0" smtClean="0">
                <a:solidFill>
                  <a:prstClr val="black"/>
                </a:solidFill>
              </a:rPr>
              <a:t>  (</a:t>
            </a:r>
            <a:r>
              <a:rPr lang="ko-KR" altLang="en-US" sz="1600" b="1" dirty="0" smtClean="0">
                <a:solidFill>
                  <a:prstClr val="black"/>
                </a:solidFill>
              </a:rPr>
              <a:t>단</a:t>
            </a:r>
            <a:r>
              <a:rPr lang="en-US" altLang="ko-KR" sz="1600" b="1" dirty="0" smtClean="0">
                <a:solidFill>
                  <a:prstClr val="black"/>
                </a:solidFill>
              </a:rPr>
              <a:t>. </a:t>
            </a:r>
            <a:r>
              <a:rPr lang="en-US" altLang="ko-KR" sz="1600" b="1" dirty="0" err="1" smtClean="0">
                <a:solidFill>
                  <a:prstClr val="black"/>
                </a:solidFill>
              </a:rPr>
              <a:t>com.Examples.HelloAR</a:t>
            </a:r>
            <a:r>
              <a:rPr lang="en-US" altLang="ko-KR" sz="1600" b="1" dirty="0" smtClean="0">
                <a:solidFill>
                  <a:prstClr val="black"/>
                </a:solidFill>
              </a:rPr>
              <a:t> </a:t>
            </a:r>
            <a:r>
              <a:rPr lang="ko-KR" altLang="en-US" sz="1600" b="1" dirty="0" smtClean="0">
                <a:solidFill>
                  <a:prstClr val="black"/>
                </a:solidFill>
              </a:rPr>
              <a:t>와 같이 </a:t>
            </a:r>
            <a:r>
              <a:rPr lang="en-US" altLang="ko-KR" sz="1600" b="1" dirty="0" smtClean="0">
                <a:solidFill>
                  <a:prstClr val="black"/>
                </a:solidFill>
              </a:rPr>
              <a:t>com</a:t>
            </a:r>
            <a:r>
              <a:rPr lang="ko-KR" altLang="en-US" sz="1600" b="1" dirty="0" smtClean="0">
                <a:solidFill>
                  <a:prstClr val="black"/>
                </a:solidFill>
              </a:rPr>
              <a:t>은 변경되면 안됩니다</a:t>
            </a:r>
            <a:r>
              <a:rPr lang="en-US" altLang="ko-KR" sz="1600" b="1" dirty="0" smtClean="0">
                <a:solidFill>
                  <a:prstClr val="black"/>
                </a:solidFill>
              </a:rPr>
              <a:t>.)</a:t>
            </a:r>
          </a:p>
          <a:p>
            <a:r>
              <a:rPr lang="en-US" altLang="ko-KR" sz="1600" b="1" dirty="0">
                <a:solidFill>
                  <a:prstClr val="black"/>
                </a:solidFill>
              </a:rPr>
              <a:t> </a:t>
            </a:r>
            <a:r>
              <a:rPr lang="en-US" altLang="ko-KR" sz="1600" b="1" dirty="0" smtClean="0">
                <a:solidFill>
                  <a:prstClr val="black"/>
                </a:solidFill>
              </a:rPr>
              <a:t> (</a:t>
            </a:r>
            <a:r>
              <a:rPr lang="ko-KR" altLang="en-US" sz="1600" b="1" dirty="0" smtClean="0">
                <a:solidFill>
                  <a:prstClr val="black"/>
                </a:solidFill>
              </a:rPr>
              <a:t>예시 </a:t>
            </a:r>
            <a:r>
              <a:rPr lang="en-US" altLang="ko-KR" sz="1600" b="1" dirty="0" smtClean="0">
                <a:solidFill>
                  <a:prstClr val="black"/>
                </a:solidFill>
              </a:rPr>
              <a:t>: </a:t>
            </a:r>
            <a:r>
              <a:rPr lang="en-US" altLang="ko-KR" sz="1600" b="1" dirty="0" err="1" smtClean="0">
                <a:solidFill>
                  <a:prstClr val="black"/>
                </a:solidFill>
              </a:rPr>
              <a:t>com.ARCORE.Tutorial</a:t>
            </a:r>
            <a:r>
              <a:rPr lang="en-US" altLang="ko-KR" sz="1600" b="1" dirty="0" smtClean="0">
                <a:solidFill>
                  <a:prstClr val="black"/>
                </a:solidFill>
              </a:rPr>
              <a:t>)</a:t>
            </a:r>
          </a:p>
          <a:p>
            <a:endParaRPr lang="en-US" altLang="ko-KR" sz="1600" b="1" dirty="0">
              <a:solidFill>
                <a:prstClr val="black"/>
              </a:solidFill>
            </a:endParaRPr>
          </a:p>
          <a:p>
            <a:r>
              <a:rPr lang="en-US" altLang="ko-KR" sz="1600" b="1" dirty="0" smtClean="0">
                <a:solidFill>
                  <a:prstClr val="black"/>
                </a:solidFill>
              </a:rPr>
              <a:t>- Minimum API Level</a:t>
            </a:r>
            <a:r>
              <a:rPr lang="ko-KR" altLang="en-US" sz="1600" b="1" dirty="0" smtClean="0">
                <a:solidFill>
                  <a:prstClr val="black"/>
                </a:solidFill>
              </a:rPr>
              <a:t>을 </a:t>
            </a:r>
            <a:r>
              <a:rPr lang="en-US" altLang="ko-KR" sz="1600" b="1" dirty="0" smtClean="0">
                <a:solidFill>
                  <a:prstClr val="black"/>
                </a:solidFill>
              </a:rPr>
              <a:t>Android 7.0 </a:t>
            </a:r>
            <a:r>
              <a:rPr lang="ko-KR" altLang="en-US" sz="1600" b="1" dirty="0" smtClean="0">
                <a:solidFill>
                  <a:prstClr val="black"/>
                </a:solidFill>
              </a:rPr>
              <a:t>또는 </a:t>
            </a:r>
            <a:r>
              <a:rPr lang="en-US" altLang="ko-KR" sz="1600" b="1" dirty="0" smtClean="0">
                <a:solidFill>
                  <a:prstClr val="black"/>
                </a:solidFill>
              </a:rPr>
              <a:t>7.1</a:t>
            </a:r>
            <a:r>
              <a:rPr lang="ko-KR" altLang="en-US" sz="1600" b="1" dirty="0" smtClean="0">
                <a:solidFill>
                  <a:prstClr val="black"/>
                </a:solidFill>
              </a:rPr>
              <a:t>로 변경합니다</a:t>
            </a:r>
            <a:r>
              <a:rPr lang="en-US" altLang="ko-KR" sz="1600" b="1" dirty="0" smtClean="0">
                <a:solidFill>
                  <a:prstClr val="black"/>
                </a:solidFill>
              </a:rPr>
              <a:t>.</a:t>
            </a:r>
          </a:p>
          <a:p>
            <a:pPr marL="285750" indent="-285750">
              <a:buFontTx/>
              <a:buChar char="-"/>
            </a:pPr>
            <a:endParaRPr lang="en-US" altLang="ko-KR" sz="1600" b="1" dirty="0">
              <a:solidFill>
                <a:prstClr val="black"/>
              </a:solidFill>
            </a:endParaRPr>
          </a:p>
          <a:p>
            <a:r>
              <a:rPr lang="en-US" altLang="ko-KR" sz="1600" b="1" dirty="0" smtClean="0">
                <a:solidFill>
                  <a:prstClr val="black"/>
                </a:solidFill>
              </a:rPr>
              <a:t>- Target API Level</a:t>
            </a:r>
            <a:r>
              <a:rPr lang="ko-KR" altLang="en-US" sz="1600" b="1" dirty="0" smtClean="0">
                <a:solidFill>
                  <a:prstClr val="black"/>
                </a:solidFill>
              </a:rPr>
              <a:t>을 </a:t>
            </a:r>
            <a:r>
              <a:rPr lang="en-US" altLang="ko-KR" sz="1600" b="1" dirty="0" smtClean="0">
                <a:solidFill>
                  <a:prstClr val="black"/>
                </a:solidFill>
              </a:rPr>
              <a:t>Android 7.0 </a:t>
            </a:r>
            <a:r>
              <a:rPr lang="ko-KR" altLang="en-US" sz="1600" b="1" dirty="0" smtClean="0">
                <a:solidFill>
                  <a:prstClr val="black"/>
                </a:solidFill>
              </a:rPr>
              <a:t>또는 </a:t>
            </a:r>
            <a:r>
              <a:rPr lang="en-US" altLang="ko-KR" sz="1600" b="1" dirty="0" smtClean="0">
                <a:solidFill>
                  <a:prstClr val="black"/>
                </a:solidFill>
              </a:rPr>
              <a:t>7.1</a:t>
            </a:r>
            <a:r>
              <a:rPr lang="ko-KR" altLang="en-US" sz="1600" b="1" dirty="0" smtClean="0">
                <a:solidFill>
                  <a:prstClr val="black"/>
                </a:solidFill>
              </a:rPr>
              <a:t>로 변경합니다</a:t>
            </a:r>
            <a:r>
              <a:rPr lang="en-US" altLang="ko-KR" sz="1600" b="1" dirty="0" smtClean="0">
                <a:solidFill>
                  <a:prstClr val="black"/>
                </a:solidFill>
              </a:rPr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556" y="946483"/>
            <a:ext cx="5053975" cy="5390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709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-2" y="0"/>
            <a:ext cx="121919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 smtClean="0">
                <a:solidFill>
                  <a:prstClr val="black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Unity </a:t>
            </a:r>
            <a:r>
              <a:rPr lang="ko-KR" altLang="en-US" sz="6000" dirty="0" smtClean="0">
                <a:solidFill>
                  <a:prstClr val="black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실행</a:t>
            </a:r>
            <a:endParaRPr lang="ko-KR" altLang="en-US" sz="6000" dirty="0">
              <a:solidFill>
                <a:prstClr val="black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555" y="946483"/>
            <a:ext cx="5053975" cy="539014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426970" y="3472279"/>
            <a:ext cx="67650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solidFill>
                  <a:prstClr val="black"/>
                </a:solidFill>
              </a:rPr>
              <a:t>- XR Settings</a:t>
            </a:r>
            <a:r>
              <a:rPr lang="ko-KR" altLang="en-US" sz="1600" b="1" dirty="0" smtClean="0">
                <a:solidFill>
                  <a:prstClr val="black"/>
                </a:solidFill>
              </a:rPr>
              <a:t>에서 </a:t>
            </a:r>
            <a:r>
              <a:rPr lang="en-US" altLang="ko-KR" sz="1600" b="1" dirty="0" err="1" smtClean="0">
                <a:solidFill>
                  <a:prstClr val="black"/>
                </a:solidFill>
              </a:rPr>
              <a:t>ARCore</a:t>
            </a:r>
            <a:r>
              <a:rPr lang="en-US" altLang="ko-KR" sz="1600" b="1" dirty="0" smtClean="0">
                <a:solidFill>
                  <a:prstClr val="black"/>
                </a:solidFill>
              </a:rPr>
              <a:t> Supported</a:t>
            </a:r>
            <a:r>
              <a:rPr lang="ko-KR" altLang="en-US" sz="1600" b="1" dirty="0" smtClean="0">
                <a:solidFill>
                  <a:prstClr val="black"/>
                </a:solidFill>
              </a:rPr>
              <a:t>를 체크합니다</a:t>
            </a:r>
            <a:r>
              <a:rPr lang="en-US" altLang="ko-KR" sz="1600" b="1" dirty="0" smtClean="0">
                <a:solidFill>
                  <a:prstClr val="black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96709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-2" y="0"/>
            <a:ext cx="121919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 smtClean="0">
                <a:solidFill>
                  <a:prstClr val="black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ARCORE SDK </a:t>
            </a:r>
            <a:r>
              <a:rPr lang="ko-KR" altLang="en-US" sz="6000" dirty="0" smtClean="0">
                <a:solidFill>
                  <a:prstClr val="black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적</a:t>
            </a:r>
            <a:r>
              <a:rPr lang="ko-KR" altLang="en-US" sz="6000" dirty="0">
                <a:solidFill>
                  <a:prstClr val="black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용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974" y="1015663"/>
            <a:ext cx="4126832" cy="454793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558" y="1015662"/>
            <a:ext cx="7574053" cy="454793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48010" y="5791452"/>
            <a:ext cx="98959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solidFill>
                  <a:prstClr val="black"/>
                </a:solidFill>
              </a:rPr>
              <a:t>- Build And Run</a:t>
            </a:r>
            <a:r>
              <a:rPr lang="ko-KR" altLang="en-US" sz="1600" b="1" dirty="0" smtClean="0">
                <a:solidFill>
                  <a:prstClr val="black"/>
                </a:solidFill>
              </a:rPr>
              <a:t>을 실행하면 정상적으로 실행되는 것을 확인할 수 있습니다</a:t>
            </a:r>
            <a:r>
              <a:rPr lang="en-US" altLang="ko-KR" sz="1600" b="1" dirty="0" smtClean="0">
                <a:solidFill>
                  <a:prstClr val="black"/>
                </a:solidFill>
              </a:rPr>
              <a:t>.</a:t>
            </a:r>
            <a:endParaRPr lang="en-US" altLang="ko-KR" sz="1600" b="1" dirty="0" smtClean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65064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253627"/>
            <a:ext cx="121919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 smtClean="0">
                <a:solidFill>
                  <a:prstClr val="black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ARCORE </a:t>
            </a:r>
            <a:r>
              <a:rPr lang="ko-KR" altLang="en-US" sz="6000" dirty="0" smtClean="0">
                <a:solidFill>
                  <a:prstClr val="black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사전 설치 목록</a:t>
            </a:r>
            <a:endParaRPr lang="ko-KR" altLang="en-US" sz="6000" dirty="0">
              <a:solidFill>
                <a:prstClr val="black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42621" y="1795837"/>
            <a:ext cx="11506756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1. Unity 2017.3.0f2 </a:t>
            </a:r>
            <a:r>
              <a:rPr lang="ko-KR" altLang="en-US" sz="2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이상 버전</a:t>
            </a:r>
            <a:endParaRPr lang="en-US" altLang="ko-KR" sz="20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en-US" altLang="ko-KR" sz="20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en-US" altLang="ko-KR" sz="20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2</a:t>
            </a:r>
            <a:r>
              <a:rPr lang="en-US" altLang="ko-KR" sz="2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. Android Studio</a:t>
            </a:r>
          </a:p>
          <a:p>
            <a:endParaRPr lang="en-US" altLang="ko-KR" sz="20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en-US" altLang="ko-KR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en-US" altLang="ko-KR" sz="2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3</a:t>
            </a:r>
            <a:r>
              <a:rPr lang="en-US" altLang="ko-KR" sz="2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. SDK, </a:t>
            </a:r>
            <a:r>
              <a:rPr lang="en-US" altLang="ko-KR" sz="2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JDK, NDK</a:t>
            </a:r>
          </a:p>
          <a:p>
            <a:endParaRPr lang="en-US" altLang="ko-KR" sz="20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en-US" altLang="ko-KR" sz="20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en-US" altLang="ko-KR" sz="2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4. </a:t>
            </a:r>
            <a:r>
              <a:rPr lang="en-US" altLang="ko-KR" sz="2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arcore-preview2.apk</a:t>
            </a:r>
            <a:endParaRPr lang="en-US" altLang="ko-KR" sz="20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en-US" altLang="ko-KR" sz="20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indent="-285750">
              <a:buFontTx/>
              <a:buChar char="-"/>
            </a:pPr>
            <a:endParaRPr lang="en-US" altLang="ko-KR" sz="20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en-US" altLang="ko-KR" sz="2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5. </a:t>
            </a:r>
            <a:r>
              <a:rPr lang="en-US" altLang="ko-KR" sz="2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ARCORE SDK</a:t>
            </a:r>
          </a:p>
        </p:txBody>
      </p:sp>
    </p:spTree>
    <p:extLst>
      <p:ext uri="{BB962C8B-B14F-4D97-AF65-F5344CB8AC3E}">
        <p14:creationId xmlns:p14="http://schemas.microsoft.com/office/powerpoint/2010/main" val="23559501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" y="86765"/>
            <a:ext cx="121919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 smtClean="0">
                <a:solidFill>
                  <a:prstClr val="black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Unity </a:t>
            </a:r>
            <a:r>
              <a:rPr lang="ko-KR" altLang="en-US" sz="6000" dirty="0" smtClean="0">
                <a:solidFill>
                  <a:prstClr val="black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설치</a:t>
            </a:r>
            <a:endParaRPr lang="ko-KR" altLang="en-US" sz="6000" dirty="0">
              <a:solidFill>
                <a:prstClr val="black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89089" y="5608777"/>
            <a:ext cx="104138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- ARCORE</a:t>
            </a:r>
            <a:r>
              <a:rPr lang="ko-KR" altLang="en-US" b="1" dirty="0" smtClean="0"/>
              <a:t>는 </a:t>
            </a:r>
            <a:r>
              <a:rPr lang="en-US" altLang="ko-KR" b="1" dirty="0" smtClean="0"/>
              <a:t>Unity 2017.3.0f2 </a:t>
            </a:r>
            <a:r>
              <a:rPr lang="ko-KR" altLang="en-US" b="1" dirty="0" smtClean="0"/>
              <a:t>이상의 </a:t>
            </a:r>
            <a:r>
              <a:rPr lang="ko-KR" altLang="en-US" b="1" dirty="0" smtClean="0"/>
              <a:t>버전이 필요하기 </a:t>
            </a:r>
            <a:r>
              <a:rPr lang="ko-KR" altLang="en-US" b="1" dirty="0" smtClean="0"/>
              <a:t>때문에 버전이 낮을 시 </a:t>
            </a:r>
            <a:r>
              <a:rPr lang="ko-KR" altLang="en-US" b="1" dirty="0" err="1" smtClean="0"/>
              <a:t>설치해야합니다</a:t>
            </a:r>
            <a:r>
              <a:rPr lang="en-US" altLang="ko-KR" b="1" dirty="0" smtClean="0"/>
              <a:t>.</a:t>
            </a:r>
          </a:p>
          <a:p>
            <a:pPr marL="285750" indent="-285750">
              <a:buFontTx/>
              <a:buChar char="-"/>
            </a:pPr>
            <a:endParaRPr lang="en-US" altLang="ko-KR" b="1" dirty="0" smtClean="0"/>
          </a:p>
          <a:p>
            <a:r>
              <a:rPr lang="en-US" altLang="ko-KR" b="1" dirty="0" smtClean="0"/>
              <a:t>- Unity </a:t>
            </a:r>
            <a:r>
              <a:rPr lang="ko-KR" altLang="en-US" b="1" dirty="0" smtClean="0"/>
              <a:t>홈페이지를 통해 </a:t>
            </a:r>
            <a:r>
              <a:rPr lang="en-US" altLang="ko-KR" b="1" dirty="0" smtClean="0"/>
              <a:t>Unity 2017.3.0f2 </a:t>
            </a:r>
            <a:r>
              <a:rPr lang="ko-KR" altLang="en-US" b="1" dirty="0" smtClean="0"/>
              <a:t>이상의 버전을 다운로드 합니다</a:t>
            </a:r>
            <a:r>
              <a:rPr lang="en-US" altLang="ko-KR" b="1" dirty="0" smtClean="0"/>
              <a:t>.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0484" y="1246522"/>
            <a:ext cx="8211027" cy="372320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465094" y="4969723"/>
            <a:ext cx="72618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다운로드 사이트 </a:t>
            </a:r>
            <a:r>
              <a:rPr lang="en-US" altLang="ko-KR" b="1" dirty="0" smtClean="0"/>
              <a:t>: </a:t>
            </a:r>
            <a:r>
              <a:rPr lang="en-US" altLang="ko-KR" b="1" dirty="0" smtClean="0">
                <a:hlinkClick r:id="rId4"/>
              </a:rPr>
              <a:t>https://unity3d.com/kr/get-unity/download</a:t>
            </a:r>
            <a:endParaRPr lang="en-US" altLang="ko-KR" b="1" dirty="0" smtClean="0"/>
          </a:p>
        </p:txBody>
      </p:sp>
    </p:spTree>
    <p:extLst>
      <p:ext uri="{BB962C8B-B14F-4D97-AF65-F5344CB8AC3E}">
        <p14:creationId xmlns:p14="http://schemas.microsoft.com/office/powerpoint/2010/main" val="23500804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7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380442"/>
            <a:ext cx="121919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Android Studio </a:t>
            </a:r>
            <a:r>
              <a:rPr lang="ko-KR" altLang="en-US" sz="6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설치</a:t>
            </a:r>
            <a:endParaRPr lang="ko-KR" altLang="en-US" sz="6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799" y="1501800"/>
            <a:ext cx="10058400" cy="292658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66799" y="5286165"/>
            <a:ext cx="10058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b="1" dirty="0" smtClean="0"/>
              <a:t>ARCORE </a:t>
            </a:r>
            <a:r>
              <a:rPr lang="ko-KR" altLang="en-US" b="1" dirty="0" smtClean="0"/>
              <a:t>를 사용하기 전에 먼저 </a:t>
            </a:r>
            <a:r>
              <a:rPr lang="en-US" altLang="ko-KR" b="1" dirty="0" smtClean="0"/>
              <a:t>Android Studio</a:t>
            </a:r>
            <a:r>
              <a:rPr lang="ko-KR" altLang="en-US" b="1" dirty="0" smtClean="0"/>
              <a:t>를 </a:t>
            </a:r>
            <a:r>
              <a:rPr lang="ko-KR" altLang="en-US" b="1" dirty="0" smtClean="0"/>
              <a:t>설</a:t>
            </a:r>
            <a:r>
              <a:rPr lang="ko-KR" altLang="en-US" b="1" dirty="0"/>
              <a:t>치</a:t>
            </a:r>
            <a:r>
              <a:rPr lang="ko-KR" altLang="en-US" b="1" dirty="0" smtClean="0"/>
              <a:t>합니다</a:t>
            </a:r>
            <a:r>
              <a:rPr lang="en-US" altLang="ko-KR" b="1" dirty="0" smtClean="0"/>
              <a:t>.</a:t>
            </a:r>
          </a:p>
          <a:p>
            <a:endParaRPr lang="en-US" altLang="ko-KR" b="1" dirty="0" smtClean="0"/>
          </a:p>
          <a:p>
            <a:pPr marL="285750" indent="-285750">
              <a:buFontTx/>
              <a:buChar char="-"/>
            </a:pPr>
            <a:r>
              <a:rPr lang="en-US" altLang="ko-KR" b="1" dirty="0" smtClean="0"/>
              <a:t>Android Studio </a:t>
            </a:r>
            <a:r>
              <a:rPr lang="ko-KR" altLang="en-US" b="1" dirty="0" smtClean="0"/>
              <a:t>홈페이지에서 다운받을 수 있습니다</a:t>
            </a:r>
            <a:r>
              <a:rPr lang="en-US" altLang="ko-KR" b="1" dirty="0" smtClean="0"/>
              <a:t>.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66800" y="4551977"/>
            <a:ext cx="1005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/>
              <a:t>다운로드 사이트 </a:t>
            </a:r>
            <a:r>
              <a:rPr lang="en-US" altLang="ko-KR" b="1" dirty="0" smtClean="0"/>
              <a:t>:  </a:t>
            </a:r>
            <a:r>
              <a:rPr lang="en-US" altLang="ko-KR" b="1" dirty="0" smtClean="0">
                <a:hlinkClick r:id="rId4"/>
              </a:rPr>
              <a:t>https://developer.android.com/studio/index.html?hl=ko</a:t>
            </a:r>
            <a:endParaRPr lang="en-US" altLang="ko-KR" b="1" dirty="0" smtClean="0"/>
          </a:p>
        </p:txBody>
      </p:sp>
    </p:spTree>
    <p:extLst>
      <p:ext uri="{BB962C8B-B14F-4D97-AF65-F5344CB8AC3E}">
        <p14:creationId xmlns:p14="http://schemas.microsoft.com/office/powerpoint/2010/main" val="23239242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253627"/>
            <a:ext cx="121919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Android Studio </a:t>
            </a:r>
            <a:r>
              <a:rPr lang="ko-KR" altLang="en-US" sz="6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설치</a:t>
            </a:r>
            <a:endParaRPr lang="ko-KR" altLang="en-US" sz="6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4182" y="1269290"/>
            <a:ext cx="4509139" cy="350811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77271" y="5335125"/>
            <a:ext cx="116374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b="1" dirty="0" smtClean="0"/>
              <a:t>Android Studio </a:t>
            </a:r>
            <a:r>
              <a:rPr lang="ko-KR" altLang="en-US" b="1" dirty="0" smtClean="0"/>
              <a:t>설치 과정 중 </a:t>
            </a:r>
            <a:r>
              <a:rPr lang="en-US" altLang="ko-KR" b="1" dirty="0" smtClean="0"/>
              <a:t>Android SDK, Android Virtual Device </a:t>
            </a:r>
            <a:r>
              <a:rPr lang="ko-KR" altLang="en-US" b="1" dirty="0" smtClean="0"/>
              <a:t>를 </a:t>
            </a:r>
            <a:r>
              <a:rPr lang="ko-KR" altLang="en-US" b="1" dirty="0" smtClean="0"/>
              <a:t>체크 후 </a:t>
            </a:r>
            <a:r>
              <a:rPr lang="en-US" altLang="ko-KR" b="1" dirty="0" smtClean="0"/>
              <a:t>Next</a:t>
            </a:r>
            <a:r>
              <a:rPr lang="ko-KR" altLang="en-US" b="1" dirty="0" smtClean="0"/>
              <a:t>로 넘어갑니다</a:t>
            </a:r>
            <a:r>
              <a:rPr lang="en-US" altLang="ko-KR" b="1" dirty="0" smtClean="0"/>
              <a:t>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314303" y="4777400"/>
            <a:ext cx="398889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dirty="0" smtClean="0"/>
              <a:t>출처 </a:t>
            </a:r>
            <a:r>
              <a:rPr lang="en-US" altLang="ko-KR" sz="900" b="1" dirty="0" smtClean="0"/>
              <a:t>:  https://developer.android.com/studio/index.html?hl=ko</a:t>
            </a:r>
            <a:endParaRPr lang="ko-KR" altLang="en-US" sz="900" b="1" dirty="0"/>
          </a:p>
        </p:txBody>
      </p:sp>
    </p:spTree>
    <p:extLst>
      <p:ext uri="{BB962C8B-B14F-4D97-AF65-F5344CB8AC3E}">
        <p14:creationId xmlns:p14="http://schemas.microsoft.com/office/powerpoint/2010/main" val="18376513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-2" y="212472"/>
            <a:ext cx="12191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dirty="0">
                <a:solidFill>
                  <a:prstClr val="black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Android Studio </a:t>
            </a:r>
            <a:r>
              <a:rPr lang="ko-KR" altLang="en-US" sz="5400" dirty="0" smtClean="0">
                <a:solidFill>
                  <a:prstClr val="black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실행 및 </a:t>
            </a:r>
            <a:r>
              <a:rPr lang="en-US" altLang="ko-KR" sz="5400" dirty="0" smtClean="0">
                <a:solidFill>
                  <a:prstClr val="black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SDK </a:t>
            </a:r>
            <a:r>
              <a:rPr lang="ko-KR" altLang="en-US" sz="5400" dirty="0" smtClean="0">
                <a:solidFill>
                  <a:prstClr val="black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설치</a:t>
            </a:r>
            <a:endParaRPr lang="ko-KR" altLang="en-US" sz="5400" dirty="0">
              <a:solidFill>
                <a:prstClr val="black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77271" y="4498509"/>
            <a:ext cx="1163745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solidFill>
                  <a:prstClr val="black"/>
                </a:solidFill>
              </a:rPr>
              <a:t>- Configure</a:t>
            </a:r>
            <a:r>
              <a:rPr lang="ko-KR" altLang="en-US" sz="1600" b="1" dirty="0" smtClean="0">
                <a:solidFill>
                  <a:prstClr val="black"/>
                </a:solidFill>
              </a:rPr>
              <a:t>를 클릭 후 </a:t>
            </a:r>
            <a:r>
              <a:rPr lang="en-US" altLang="ko-KR" sz="1600" b="1" dirty="0" smtClean="0">
                <a:solidFill>
                  <a:prstClr val="black"/>
                </a:solidFill>
              </a:rPr>
              <a:t>SDK Manager</a:t>
            </a:r>
            <a:r>
              <a:rPr lang="ko-KR" altLang="en-US" sz="1600" b="1" dirty="0" smtClean="0">
                <a:solidFill>
                  <a:prstClr val="black"/>
                </a:solidFill>
              </a:rPr>
              <a:t>를 클릭하면 필요한 </a:t>
            </a:r>
            <a:r>
              <a:rPr lang="en-US" altLang="ko-KR" sz="1600" b="1" dirty="0" smtClean="0">
                <a:solidFill>
                  <a:prstClr val="black"/>
                </a:solidFill>
              </a:rPr>
              <a:t>SDK</a:t>
            </a:r>
            <a:r>
              <a:rPr lang="ko-KR" altLang="en-US" sz="1600" b="1" dirty="0" smtClean="0">
                <a:solidFill>
                  <a:prstClr val="black"/>
                </a:solidFill>
              </a:rPr>
              <a:t>를 다운 받을 수 있습니다</a:t>
            </a:r>
            <a:r>
              <a:rPr lang="en-US" altLang="ko-KR" sz="1600" b="1" dirty="0" smtClean="0">
                <a:solidFill>
                  <a:prstClr val="black"/>
                </a:solidFill>
              </a:rPr>
              <a:t>.</a:t>
            </a:r>
          </a:p>
          <a:p>
            <a:pPr marL="285750" indent="-285750">
              <a:buFontTx/>
              <a:buChar char="-"/>
            </a:pPr>
            <a:endParaRPr lang="en-US" altLang="ko-KR" sz="1600" b="1" dirty="0">
              <a:solidFill>
                <a:prstClr val="black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altLang="ko-KR" sz="1600" b="1" dirty="0" smtClean="0">
                <a:solidFill>
                  <a:prstClr val="black"/>
                </a:solidFill>
              </a:rPr>
              <a:t>ARCORE</a:t>
            </a:r>
            <a:r>
              <a:rPr lang="ko-KR" altLang="en-US" sz="1600" b="1" dirty="0" smtClean="0">
                <a:solidFill>
                  <a:prstClr val="black"/>
                </a:solidFill>
              </a:rPr>
              <a:t>를 실행하기 위해서는 </a:t>
            </a:r>
            <a:r>
              <a:rPr lang="en-US" altLang="ko-KR" sz="1600" b="1" dirty="0" smtClean="0">
                <a:solidFill>
                  <a:prstClr val="black"/>
                </a:solidFill>
              </a:rPr>
              <a:t>Android 7.0, 7.1 </a:t>
            </a:r>
            <a:r>
              <a:rPr lang="ko-KR" altLang="en-US" sz="1600" b="1" dirty="0" smtClean="0">
                <a:solidFill>
                  <a:prstClr val="black"/>
                </a:solidFill>
              </a:rPr>
              <a:t>이상의 버전이 필요하기 때문에 </a:t>
            </a:r>
            <a:r>
              <a:rPr lang="en-US" altLang="ko-KR" sz="1600" b="1" dirty="0" smtClean="0">
                <a:solidFill>
                  <a:prstClr val="black"/>
                </a:solidFill>
              </a:rPr>
              <a:t>Android 7.0, 7.1.1</a:t>
            </a:r>
            <a:r>
              <a:rPr lang="ko-KR" altLang="en-US" sz="1600" b="1" dirty="0" smtClean="0">
                <a:solidFill>
                  <a:prstClr val="black"/>
                </a:solidFill>
              </a:rPr>
              <a:t>이 </a:t>
            </a:r>
            <a:r>
              <a:rPr lang="en-US" altLang="ko-KR" sz="1600" b="1" dirty="0" smtClean="0">
                <a:solidFill>
                  <a:prstClr val="black"/>
                </a:solidFill>
              </a:rPr>
              <a:t>Not installed</a:t>
            </a:r>
            <a:r>
              <a:rPr lang="ko-KR" altLang="en-US" sz="1600" b="1" dirty="0" smtClean="0">
                <a:solidFill>
                  <a:prstClr val="black"/>
                </a:solidFill>
              </a:rPr>
              <a:t>가 </a:t>
            </a:r>
            <a:endParaRPr lang="en-US" altLang="ko-KR" sz="1600" b="1" dirty="0" smtClean="0">
              <a:solidFill>
                <a:prstClr val="black"/>
              </a:solidFill>
            </a:endParaRPr>
          </a:p>
          <a:p>
            <a:r>
              <a:rPr lang="ko-KR" altLang="en-US" sz="1600" b="1" dirty="0" smtClean="0">
                <a:solidFill>
                  <a:prstClr val="black"/>
                </a:solidFill>
              </a:rPr>
              <a:t>    </a:t>
            </a:r>
            <a:r>
              <a:rPr lang="ko-KR" altLang="en-US" sz="1600" b="1" dirty="0" smtClean="0">
                <a:solidFill>
                  <a:prstClr val="black"/>
                </a:solidFill>
              </a:rPr>
              <a:t>돼있다면 </a:t>
            </a:r>
            <a:r>
              <a:rPr lang="ko-KR" altLang="en-US" sz="1600" b="1" dirty="0" smtClean="0">
                <a:solidFill>
                  <a:prstClr val="black"/>
                </a:solidFill>
              </a:rPr>
              <a:t>체크 후 설치합니다</a:t>
            </a:r>
            <a:r>
              <a:rPr lang="en-US" altLang="ko-KR" sz="1600" b="1" dirty="0" smtClean="0">
                <a:solidFill>
                  <a:prstClr val="black"/>
                </a:solidFill>
              </a:rPr>
              <a:t>.</a:t>
            </a:r>
          </a:p>
          <a:p>
            <a:endParaRPr lang="en-US" altLang="ko-KR" sz="1600" b="1" dirty="0">
              <a:solidFill>
                <a:prstClr val="black"/>
              </a:solidFill>
            </a:endParaRPr>
          </a:p>
          <a:p>
            <a:r>
              <a:rPr lang="en-US" altLang="ko-KR" sz="1600" b="1" dirty="0" smtClean="0">
                <a:solidFill>
                  <a:prstClr val="black"/>
                </a:solidFill>
              </a:rPr>
              <a:t>- </a:t>
            </a:r>
            <a:r>
              <a:rPr lang="ko-KR" altLang="en-US" sz="1600" b="1" dirty="0" smtClean="0">
                <a:solidFill>
                  <a:prstClr val="black"/>
                </a:solidFill>
              </a:rPr>
              <a:t>설치 후 </a:t>
            </a:r>
            <a:r>
              <a:rPr lang="en-US" altLang="ko-KR" sz="1600" b="1" dirty="0" smtClean="0">
                <a:solidFill>
                  <a:prstClr val="black"/>
                </a:solidFill>
              </a:rPr>
              <a:t>SDK Tools</a:t>
            </a:r>
            <a:r>
              <a:rPr lang="ko-KR" altLang="en-US" sz="1600" b="1" dirty="0">
                <a:solidFill>
                  <a:prstClr val="black"/>
                </a:solidFill>
              </a:rPr>
              <a:t> </a:t>
            </a:r>
            <a:r>
              <a:rPr lang="ko-KR" altLang="en-US" sz="1600" b="1" dirty="0" smtClean="0">
                <a:solidFill>
                  <a:prstClr val="black"/>
                </a:solidFill>
              </a:rPr>
              <a:t>탭을 선택 후 </a:t>
            </a:r>
            <a:r>
              <a:rPr lang="en-US" altLang="ko-KR" sz="1600" b="1" dirty="0" smtClean="0">
                <a:solidFill>
                  <a:prstClr val="black"/>
                </a:solidFill>
              </a:rPr>
              <a:t>Android SDK Platform-Tools</a:t>
            </a:r>
            <a:r>
              <a:rPr lang="ko-KR" altLang="en-US" sz="1600" b="1" dirty="0" smtClean="0">
                <a:solidFill>
                  <a:prstClr val="black"/>
                </a:solidFill>
              </a:rPr>
              <a:t>가 설치돼있지 않다면 체크 후 설치합니다</a:t>
            </a:r>
            <a:r>
              <a:rPr lang="en-US" altLang="ko-KR" sz="1600" b="1" dirty="0" smtClean="0">
                <a:solidFill>
                  <a:prstClr val="black"/>
                </a:solidFill>
              </a:rPr>
              <a:t>.</a:t>
            </a:r>
          </a:p>
          <a:p>
            <a:pPr marL="285750" indent="-285750">
              <a:buFontTx/>
              <a:buChar char="-"/>
            </a:pPr>
            <a:endParaRPr lang="en-US" altLang="ko-KR" sz="1600" b="1" dirty="0">
              <a:solidFill>
                <a:prstClr val="black"/>
              </a:solidFill>
            </a:endParaRPr>
          </a:p>
          <a:p>
            <a:r>
              <a:rPr lang="en-US" altLang="ko-KR" sz="1600" b="1" dirty="0" smtClean="0">
                <a:solidFill>
                  <a:prstClr val="black"/>
                </a:solidFill>
              </a:rPr>
              <a:t>- </a:t>
            </a:r>
            <a:r>
              <a:rPr lang="ko-KR" altLang="en-US" sz="1600" b="1" dirty="0" smtClean="0">
                <a:solidFill>
                  <a:prstClr val="black"/>
                </a:solidFill>
              </a:rPr>
              <a:t>설치 후 </a:t>
            </a:r>
            <a:r>
              <a:rPr lang="en-US" altLang="ko-KR" sz="1600" b="1" dirty="0" smtClean="0">
                <a:solidFill>
                  <a:prstClr val="black"/>
                </a:solidFill>
              </a:rPr>
              <a:t>SDK </a:t>
            </a:r>
            <a:r>
              <a:rPr lang="ko-KR" altLang="en-US" sz="1600" b="1" dirty="0" smtClean="0">
                <a:solidFill>
                  <a:prstClr val="black"/>
                </a:solidFill>
              </a:rPr>
              <a:t>위치가 파악되지 않는다면 상단에 </a:t>
            </a:r>
            <a:r>
              <a:rPr lang="en-US" altLang="ko-KR" sz="1600" b="1" dirty="0" smtClean="0">
                <a:solidFill>
                  <a:prstClr val="black"/>
                </a:solidFill>
              </a:rPr>
              <a:t>Android SDK Location</a:t>
            </a:r>
            <a:r>
              <a:rPr lang="ko-KR" altLang="en-US" sz="1600" b="1" dirty="0" smtClean="0">
                <a:solidFill>
                  <a:prstClr val="black"/>
                </a:solidFill>
              </a:rPr>
              <a:t>을 통해 위치를 설치위치를 알 수 있습니다</a:t>
            </a:r>
            <a:endParaRPr lang="en-US" altLang="ko-KR" sz="1600" b="1" dirty="0" smtClean="0">
              <a:solidFill>
                <a:prstClr val="black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271" y="1269290"/>
            <a:ext cx="3748921" cy="308779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5439" y="1269290"/>
            <a:ext cx="3739287" cy="307986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9203" y="1277225"/>
            <a:ext cx="3733590" cy="3079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461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" y="0"/>
            <a:ext cx="121919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 smtClean="0">
                <a:solidFill>
                  <a:prstClr val="black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JDK, NDK </a:t>
            </a:r>
            <a:r>
              <a:rPr lang="ko-KR" altLang="en-US" sz="6000" dirty="0" smtClean="0">
                <a:solidFill>
                  <a:prstClr val="black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설치</a:t>
            </a:r>
            <a:endParaRPr lang="ko-KR" altLang="en-US" sz="6000" dirty="0">
              <a:solidFill>
                <a:prstClr val="black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77272" y="5110557"/>
            <a:ext cx="1163745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solidFill>
                  <a:prstClr val="black"/>
                </a:solidFill>
              </a:rPr>
              <a:t>- Unity </a:t>
            </a:r>
            <a:r>
              <a:rPr lang="ko-KR" altLang="en-US" sz="1600" b="1" dirty="0" smtClean="0">
                <a:solidFill>
                  <a:prstClr val="black"/>
                </a:solidFill>
              </a:rPr>
              <a:t>상단에 </a:t>
            </a:r>
            <a:r>
              <a:rPr lang="en-US" altLang="ko-KR" sz="1600" b="1" dirty="0" smtClean="0">
                <a:solidFill>
                  <a:prstClr val="black"/>
                </a:solidFill>
              </a:rPr>
              <a:t>Edit</a:t>
            </a:r>
            <a:r>
              <a:rPr lang="ko-KR" altLang="en-US" sz="1600" b="1" dirty="0" smtClean="0">
                <a:solidFill>
                  <a:prstClr val="black"/>
                </a:solidFill>
              </a:rPr>
              <a:t>을 선택 후 </a:t>
            </a:r>
            <a:r>
              <a:rPr lang="en-US" altLang="ko-KR" sz="1600" b="1" dirty="0" smtClean="0">
                <a:solidFill>
                  <a:prstClr val="black"/>
                </a:solidFill>
              </a:rPr>
              <a:t>Preference</a:t>
            </a:r>
            <a:r>
              <a:rPr lang="ko-KR" altLang="en-US" sz="1600" b="1" dirty="0" smtClean="0">
                <a:solidFill>
                  <a:prstClr val="black"/>
                </a:solidFill>
              </a:rPr>
              <a:t>를 선택 후 </a:t>
            </a:r>
            <a:r>
              <a:rPr lang="en-US" altLang="ko-KR" sz="1600" b="1" dirty="0" smtClean="0">
                <a:solidFill>
                  <a:prstClr val="black"/>
                </a:solidFill>
              </a:rPr>
              <a:t>External Tools</a:t>
            </a:r>
            <a:r>
              <a:rPr lang="ko-KR" altLang="en-US" sz="1600" b="1" dirty="0" smtClean="0">
                <a:solidFill>
                  <a:prstClr val="black"/>
                </a:solidFill>
              </a:rPr>
              <a:t>를 선택하고 하단에 </a:t>
            </a:r>
            <a:r>
              <a:rPr lang="en-US" altLang="ko-KR" sz="1600" b="1" dirty="0" smtClean="0">
                <a:solidFill>
                  <a:prstClr val="black"/>
                </a:solidFill>
              </a:rPr>
              <a:t>Android </a:t>
            </a:r>
            <a:r>
              <a:rPr lang="ko-KR" altLang="en-US" sz="1600" b="1" dirty="0" smtClean="0">
                <a:solidFill>
                  <a:prstClr val="black"/>
                </a:solidFill>
              </a:rPr>
              <a:t>탭에서 </a:t>
            </a:r>
            <a:r>
              <a:rPr lang="en-US" altLang="ko-KR" sz="1600" b="1" dirty="0" smtClean="0">
                <a:solidFill>
                  <a:prstClr val="black"/>
                </a:solidFill>
              </a:rPr>
              <a:t>SDK, JDK, NDK</a:t>
            </a:r>
          </a:p>
          <a:p>
            <a:r>
              <a:rPr lang="en-US" altLang="ko-KR" sz="1600" b="1" dirty="0">
                <a:solidFill>
                  <a:prstClr val="black"/>
                </a:solidFill>
              </a:rPr>
              <a:t> </a:t>
            </a:r>
            <a:r>
              <a:rPr lang="en-US" altLang="ko-KR" sz="1600" b="1" dirty="0" smtClean="0">
                <a:solidFill>
                  <a:prstClr val="black"/>
                </a:solidFill>
              </a:rPr>
              <a:t> </a:t>
            </a:r>
            <a:r>
              <a:rPr lang="ko-KR" altLang="en-US" sz="1600" b="1" dirty="0" smtClean="0">
                <a:solidFill>
                  <a:prstClr val="black"/>
                </a:solidFill>
              </a:rPr>
              <a:t>를 </a:t>
            </a:r>
            <a:r>
              <a:rPr lang="en-US" altLang="ko-KR" sz="1600" b="1" dirty="0" smtClean="0">
                <a:solidFill>
                  <a:prstClr val="black"/>
                </a:solidFill>
              </a:rPr>
              <a:t>Browse</a:t>
            </a:r>
            <a:r>
              <a:rPr lang="ko-KR" altLang="en-US" sz="1600" b="1" dirty="0" smtClean="0">
                <a:solidFill>
                  <a:prstClr val="black"/>
                </a:solidFill>
              </a:rPr>
              <a:t>를 클릭 해 폴더를 선택합니다</a:t>
            </a:r>
            <a:r>
              <a:rPr lang="en-US" altLang="ko-KR" sz="1600" b="1" dirty="0" smtClean="0">
                <a:solidFill>
                  <a:prstClr val="black"/>
                </a:solidFill>
              </a:rPr>
              <a:t>. </a:t>
            </a:r>
            <a:r>
              <a:rPr lang="ko-KR" altLang="en-US" sz="1600" b="1" dirty="0" smtClean="0">
                <a:solidFill>
                  <a:prstClr val="black"/>
                </a:solidFill>
              </a:rPr>
              <a:t>만약 </a:t>
            </a:r>
            <a:r>
              <a:rPr lang="en-US" altLang="ko-KR" sz="1600" b="1" dirty="0" smtClean="0">
                <a:solidFill>
                  <a:prstClr val="black"/>
                </a:solidFill>
              </a:rPr>
              <a:t>Browse</a:t>
            </a:r>
            <a:r>
              <a:rPr lang="ko-KR" altLang="en-US" sz="1600" b="1" dirty="0" smtClean="0">
                <a:solidFill>
                  <a:prstClr val="black"/>
                </a:solidFill>
              </a:rPr>
              <a:t>를 했을 때 경로를 찾지 못할 경우 </a:t>
            </a:r>
            <a:r>
              <a:rPr lang="en-US" altLang="ko-KR" sz="1600" b="1" dirty="0" smtClean="0">
                <a:solidFill>
                  <a:prstClr val="black"/>
                </a:solidFill>
              </a:rPr>
              <a:t>Download</a:t>
            </a:r>
            <a:r>
              <a:rPr lang="ko-KR" altLang="en-US" sz="1600" b="1" dirty="0" smtClean="0">
                <a:solidFill>
                  <a:prstClr val="black"/>
                </a:solidFill>
              </a:rPr>
              <a:t>를 통해서 설치합니다</a:t>
            </a:r>
            <a:r>
              <a:rPr lang="en-US" altLang="ko-KR" sz="1600" b="1" dirty="0" smtClean="0">
                <a:solidFill>
                  <a:prstClr val="black"/>
                </a:solidFill>
              </a:rPr>
              <a:t>.</a:t>
            </a:r>
            <a:r>
              <a:rPr lang="ko-KR" altLang="en-US" sz="1600" b="1" dirty="0" smtClean="0">
                <a:solidFill>
                  <a:prstClr val="black"/>
                </a:solidFill>
              </a:rPr>
              <a:t> </a:t>
            </a:r>
            <a:endParaRPr lang="en-US" altLang="ko-KR" sz="1600" b="1" dirty="0" smtClean="0">
              <a:solidFill>
                <a:prstClr val="black"/>
              </a:solidFill>
            </a:endParaRPr>
          </a:p>
          <a:p>
            <a:endParaRPr lang="en-US" altLang="ko-KR" sz="1600" b="1" dirty="0">
              <a:solidFill>
                <a:prstClr val="black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altLang="ko-KR" sz="1600" b="1" dirty="0" smtClean="0">
                <a:solidFill>
                  <a:prstClr val="black"/>
                </a:solidFill>
              </a:rPr>
              <a:t>Android SDK</a:t>
            </a:r>
            <a:r>
              <a:rPr lang="ko-KR" altLang="en-US" sz="1600" b="1" dirty="0" smtClean="0">
                <a:solidFill>
                  <a:prstClr val="black"/>
                </a:solidFill>
              </a:rPr>
              <a:t>의 경로가 확인되지 않는다면 </a:t>
            </a:r>
            <a:r>
              <a:rPr lang="en-US" altLang="ko-KR" sz="1600" b="1" dirty="0" smtClean="0">
                <a:solidFill>
                  <a:prstClr val="black"/>
                </a:solidFill>
              </a:rPr>
              <a:t>7</a:t>
            </a:r>
            <a:r>
              <a:rPr lang="ko-KR" altLang="en-US" sz="1600" b="1" dirty="0" smtClean="0">
                <a:solidFill>
                  <a:prstClr val="black"/>
                </a:solidFill>
              </a:rPr>
              <a:t>슬라이드에서와 같이 설치위치를 확인 후 폴더를 선택합니다</a:t>
            </a:r>
            <a:r>
              <a:rPr lang="en-US" altLang="ko-KR" sz="1600" b="1" dirty="0" smtClean="0">
                <a:solidFill>
                  <a:prstClr val="black"/>
                </a:solidFill>
              </a:rPr>
              <a:t>.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269" y="1015663"/>
            <a:ext cx="5690394" cy="369981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4332" y="1015663"/>
            <a:ext cx="5690393" cy="3714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7143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253627"/>
            <a:ext cx="121919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 smtClean="0">
                <a:solidFill>
                  <a:prstClr val="black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Android SDK </a:t>
            </a:r>
            <a:r>
              <a:rPr lang="ko-KR" altLang="en-US" sz="6000" dirty="0" smtClean="0">
                <a:solidFill>
                  <a:prstClr val="black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경로 확인</a:t>
            </a:r>
            <a:endParaRPr lang="ko-KR" altLang="en-US" sz="6000" dirty="0">
              <a:solidFill>
                <a:prstClr val="black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298" y="1561676"/>
            <a:ext cx="6095250" cy="455943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304549" y="2498246"/>
            <a:ext cx="5887452" cy="29392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solidFill>
                  <a:prstClr val="black"/>
                </a:solidFill>
              </a:rPr>
              <a:t>- Android SDK</a:t>
            </a:r>
            <a:r>
              <a:rPr lang="ko-KR" altLang="en-US" sz="1600" b="1" dirty="0" smtClean="0">
                <a:solidFill>
                  <a:prstClr val="black"/>
                </a:solidFill>
              </a:rPr>
              <a:t>의 경로를 확인합니다</a:t>
            </a:r>
            <a:r>
              <a:rPr lang="en-US" altLang="ko-KR" sz="1600" b="1" dirty="0" smtClean="0">
                <a:solidFill>
                  <a:prstClr val="black"/>
                </a:solidFill>
              </a:rPr>
              <a:t>.</a:t>
            </a:r>
          </a:p>
          <a:p>
            <a:r>
              <a:rPr lang="en-US" altLang="ko-KR" sz="1600" b="1" dirty="0" smtClean="0">
                <a:solidFill>
                  <a:prstClr val="black"/>
                </a:solidFill>
              </a:rPr>
              <a:t>  (</a:t>
            </a:r>
            <a:r>
              <a:rPr lang="ko-KR" altLang="en-US" sz="1600" b="1" dirty="0" smtClean="0">
                <a:solidFill>
                  <a:prstClr val="black"/>
                </a:solidFill>
              </a:rPr>
              <a:t>경로가 파악돼지 않는다면 </a:t>
            </a:r>
            <a:r>
              <a:rPr lang="en-US" altLang="ko-KR" sz="1600" b="1" dirty="0" smtClean="0">
                <a:solidFill>
                  <a:prstClr val="black"/>
                </a:solidFill>
              </a:rPr>
              <a:t>7</a:t>
            </a:r>
            <a:r>
              <a:rPr lang="ko-KR" altLang="en-US" sz="1600" b="1" dirty="0" smtClean="0">
                <a:solidFill>
                  <a:prstClr val="black"/>
                </a:solidFill>
              </a:rPr>
              <a:t>슬라이드를 참고하세요</a:t>
            </a:r>
            <a:r>
              <a:rPr lang="en-US" altLang="ko-KR" sz="1600" b="1" dirty="0" smtClean="0">
                <a:solidFill>
                  <a:prstClr val="black"/>
                </a:solidFill>
              </a:rPr>
              <a:t>)</a:t>
            </a:r>
          </a:p>
          <a:p>
            <a:endParaRPr lang="en-US" altLang="ko-KR" sz="1600" b="1" dirty="0">
              <a:solidFill>
                <a:prstClr val="black"/>
              </a:solidFill>
            </a:endParaRPr>
          </a:p>
          <a:p>
            <a:r>
              <a:rPr lang="en-US" altLang="ko-KR" sz="1600" b="1" dirty="0" smtClean="0">
                <a:solidFill>
                  <a:prstClr val="black"/>
                </a:solidFill>
              </a:rPr>
              <a:t>- </a:t>
            </a:r>
            <a:r>
              <a:rPr lang="en-US" altLang="ko-KR" sz="1600" b="1" dirty="0" err="1" smtClean="0">
                <a:solidFill>
                  <a:prstClr val="black"/>
                </a:solidFill>
              </a:rPr>
              <a:t>AndroidSDK</a:t>
            </a:r>
            <a:r>
              <a:rPr lang="ko-KR" altLang="en-US" sz="1600" b="1" dirty="0" smtClean="0">
                <a:solidFill>
                  <a:prstClr val="black"/>
                </a:solidFill>
              </a:rPr>
              <a:t>를 선택합니다</a:t>
            </a:r>
            <a:r>
              <a:rPr lang="en-US" altLang="ko-KR" sz="1600" b="1" dirty="0" smtClean="0">
                <a:solidFill>
                  <a:prstClr val="black"/>
                </a:solidFill>
              </a:rPr>
              <a:t>.</a:t>
            </a:r>
            <a:endParaRPr lang="en-US" altLang="ko-KR" sz="1600" b="1" dirty="0">
              <a:solidFill>
                <a:prstClr val="black"/>
              </a:solidFill>
            </a:endParaRPr>
          </a:p>
          <a:p>
            <a:pPr marL="285750" indent="-285750">
              <a:buFontTx/>
              <a:buChar char="-"/>
            </a:pPr>
            <a:endParaRPr lang="en-US" altLang="ko-KR" sz="1600" b="1" dirty="0" smtClean="0">
              <a:solidFill>
                <a:prstClr val="black"/>
              </a:solidFill>
            </a:endParaRPr>
          </a:p>
          <a:p>
            <a:r>
              <a:rPr lang="en-US" altLang="ko-KR" sz="1500" b="1" dirty="0" smtClean="0">
                <a:solidFill>
                  <a:prstClr val="black"/>
                </a:solidFill>
              </a:rPr>
              <a:t>- </a:t>
            </a:r>
            <a:r>
              <a:rPr lang="ko-KR" altLang="en-US" sz="1500" b="1" dirty="0" smtClean="0">
                <a:solidFill>
                  <a:prstClr val="black"/>
                </a:solidFill>
              </a:rPr>
              <a:t>일반적으로 설치경로를 변경하지 않는다</a:t>
            </a:r>
            <a:r>
              <a:rPr lang="ko-KR" altLang="en-US" sz="1500" b="1" dirty="0">
                <a:solidFill>
                  <a:prstClr val="black"/>
                </a:solidFill>
              </a:rPr>
              <a:t>면</a:t>
            </a:r>
            <a:endParaRPr lang="en-US" altLang="ko-KR" sz="1500" b="1" dirty="0" smtClean="0">
              <a:solidFill>
                <a:prstClr val="black"/>
              </a:solidFill>
            </a:endParaRPr>
          </a:p>
          <a:p>
            <a:r>
              <a:rPr lang="en-US" altLang="ko-KR" sz="1500" b="1" dirty="0" smtClean="0">
                <a:solidFill>
                  <a:prstClr val="black"/>
                </a:solidFill>
              </a:rPr>
              <a:t>   (User &gt; </a:t>
            </a:r>
            <a:r>
              <a:rPr lang="ko-KR" altLang="en-US" sz="1500" b="1" dirty="0" smtClean="0">
                <a:solidFill>
                  <a:prstClr val="black"/>
                </a:solidFill>
              </a:rPr>
              <a:t>사용자이름</a:t>
            </a:r>
            <a:r>
              <a:rPr lang="en-US" altLang="ko-KR" sz="1500" b="1" dirty="0" smtClean="0">
                <a:solidFill>
                  <a:prstClr val="black"/>
                </a:solidFill>
              </a:rPr>
              <a:t> &gt; </a:t>
            </a:r>
            <a:r>
              <a:rPr lang="en-US" altLang="ko-KR" sz="1500" b="1" dirty="0" err="1" smtClean="0">
                <a:solidFill>
                  <a:prstClr val="black"/>
                </a:solidFill>
              </a:rPr>
              <a:t>AppData</a:t>
            </a:r>
            <a:r>
              <a:rPr lang="en-US" altLang="ko-KR" sz="1500" b="1" dirty="0" smtClean="0">
                <a:solidFill>
                  <a:prstClr val="black"/>
                </a:solidFill>
              </a:rPr>
              <a:t> &gt; Local &gt; Android &gt; </a:t>
            </a:r>
            <a:r>
              <a:rPr lang="en-US" altLang="ko-KR" sz="1500" b="1" dirty="0" err="1" smtClean="0">
                <a:solidFill>
                  <a:prstClr val="black"/>
                </a:solidFill>
              </a:rPr>
              <a:t>Sdk</a:t>
            </a:r>
            <a:r>
              <a:rPr lang="ko-KR" altLang="en-US" sz="1500" b="1" dirty="0" smtClean="0">
                <a:solidFill>
                  <a:prstClr val="black"/>
                </a:solidFill>
              </a:rPr>
              <a:t>에 </a:t>
            </a:r>
            <a:endParaRPr lang="en-US" altLang="ko-KR" sz="1500" b="1" dirty="0" smtClean="0">
              <a:solidFill>
                <a:prstClr val="black"/>
              </a:solidFill>
            </a:endParaRPr>
          </a:p>
          <a:p>
            <a:r>
              <a:rPr lang="ko-KR" altLang="en-US" sz="1500" b="1" dirty="0" smtClean="0">
                <a:solidFill>
                  <a:prstClr val="black"/>
                </a:solidFill>
              </a:rPr>
              <a:t>   위치해있습니다</a:t>
            </a:r>
            <a:r>
              <a:rPr lang="en-US" altLang="ko-KR" sz="1500" b="1" dirty="0" smtClean="0">
                <a:solidFill>
                  <a:prstClr val="black"/>
                </a:solidFill>
              </a:rPr>
              <a:t>.)</a:t>
            </a:r>
            <a:endParaRPr lang="en-US" altLang="ko-KR" sz="1500" dirty="0" smtClean="0">
              <a:solidFill>
                <a:prstClr val="black"/>
              </a:solidFill>
            </a:endParaRPr>
          </a:p>
          <a:p>
            <a:endParaRPr lang="en-US" altLang="ko-KR" sz="1500" b="1" dirty="0">
              <a:solidFill>
                <a:prstClr val="black"/>
              </a:solidFill>
            </a:endParaRPr>
          </a:p>
          <a:p>
            <a:r>
              <a:rPr lang="en-US" altLang="ko-KR" sz="1500" b="1" dirty="0" smtClean="0">
                <a:solidFill>
                  <a:prstClr val="black"/>
                </a:solidFill>
              </a:rPr>
              <a:t>- </a:t>
            </a:r>
            <a:r>
              <a:rPr lang="en-US" altLang="ko-KR" sz="1500" b="1" dirty="0" err="1" smtClean="0">
                <a:solidFill>
                  <a:prstClr val="black"/>
                </a:solidFill>
              </a:rPr>
              <a:t>AppData</a:t>
            </a:r>
            <a:r>
              <a:rPr lang="ko-KR" altLang="en-US" sz="1500" b="1" dirty="0" smtClean="0">
                <a:solidFill>
                  <a:prstClr val="black"/>
                </a:solidFill>
              </a:rPr>
              <a:t>는 파일이 숨어있기 때문에 파일 </a:t>
            </a:r>
            <a:r>
              <a:rPr lang="en-US" altLang="ko-KR" sz="1500" b="1" dirty="0" smtClean="0">
                <a:solidFill>
                  <a:prstClr val="black"/>
                </a:solidFill>
              </a:rPr>
              <a:t>&gt; </a:t>
            </a:r>
            <a:r>
              <a:rPr lang="ko-KR" altLang="en-US" sz="1500" b="1" dirty="0" smtClean="0">
                <a:solidFill>
                  <a:prstClr val="black"/>
                </a:solidFill>
              </a:rPr>
              <a:t>옵션 </a:t>
            </a:r>
            <a:r>
              <a:rPr lang="en-US" altLang="ko-KR" sz="1500" b="1" dirty="0" smtClean="0">
                <a:solidFill>
                  <a:prstClr val="black"/>
                </a:solidFill>
              </a:rPr>
              <a:t>&gt; </a:t>
            </a:r>
            <a:r>
              <a:rPr lang="ko-KR" altLang="en-US" sz="1500" b="1" dirty="0" smtClean="0">
                <a:solidFill>
                  <a:prstClr val="black"/>
                </a:solidFill>
              </a:rPr>
              <a:t>보기 </a:t>
            </a:r>
            <a:r>
              <a:rPr lang="en-US" altLang="ko-KR" sz="1500" b="1" dirty="0" smtClean="0">
                <a:solidFill>
                  <a:prstClr val="black"/>
                </a:solidFill>
              </a:rPr>
              <a:t>&gt;  </a:t>
            </a:r>
            <a:r>
              <a:rPr lang="ko-KR" altLang="en-US" sz="1500" b="1" dirty="0" smtClean="0">
                <a:solidFill>
                  <a:prstClr val="black"/>
                </a:solidFill>
              </a:rPr>
              <a:t>숨김 파일 및 폴더 </a:t>
            </a:r>
            <a:r>
              <a:rPr lang="en-US" altLang="ko-KR" sz="1500" b="1" dirty="0" smtClean="0">
                <a:solidFill>
                  <a:prstClr val="black"/>
                </a:solidFill>
              </a:rPr>
              <a:t>&gt; </a:t>
            </a:r>
            <a:r>
              <a:rPr lang="ko-KR" altLang="en-US" sz="1500" b="1" dirty="0" smtClean="0">
                <a:solidFill>
                  <a:prstClr val="black"/>
                </a:solidFill>
              </a:rPr>
              <a:t>숨김 파일</a:t>
            </a:r>
            <a:r>
              <a:rPr lang="en-US" altLang="ko-KR" sz="1500" b="1" dirty="0" smtClean="0">
                <a:solidFill>
                  <a:prstClr val="black"/>
                </a:solidFill>
              </a:rPr>
              <a:t>, </a:t>
            </a:r>
            <a:r>
              <a:rPr lang="ko-KR" altLang="en-US" sz="1500" b="1" dirty="0" smtClean="0">
                <a:solidFill>
                  <a:prstClr val="black"/>
                </a:solidFill>
              </a:rPr>
              <a:t>폴더 및 드라이브 표시로 변경하면 파일을 확인할 수 있습니다</a:t>
            </a:r>
            <a:r>
              <a:rPr lang="en-US" altLang="ko-KR" sz="1500" b="1" dirty="0" smtClean="0">
                <a:solidFill>
                  <a:prstClr val="black"/>
                </a:solidFill>
              </a:rPr>
              <a:t>.</a:t>
            </a:r>
            <a:endParaRPr lang="en-US" altLang="ko-KR" sz="1500" b="1" dirty="0" smtClean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37673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3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4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5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6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7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8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850</TotalTime>
  <Words>923</Words>
  <Application>Microsoft Office PowerPoint</Application>
  <PresentationFormat>사용자 지정</PresentationFormat>
  <Paragraphs>154</Paragraphs>
  <Slides>25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9</vt:i4>
      </vt:variant>
      <vt:variant>
        <vt:lpstr>슬라이드 제목</vt:lpstr>
      </vt:variant>
      <vt:variant>
        <vt:i4>25</vt:i4>
      </vt:variant>
    </vt:vector>
  </HeadingPairs>
  <TitlesOfParts>
    <vt:vector size="34" baseType="lpstr">
      <vt:lpstr>Office 테마</vt:lpstr>
      <vt:lpstr>2_Office 테마</vt:lpstr>
      <vt:lpstr>3_Office 테마</vt:lpstr>
      <vt:lpstr>4_Office 테마</vt:lpstr>
      <vt:lpstr>5_Office 테마</vt:lpstr>
      <vt:lpstr>1_Office 테마</vt:lpstr>
      <vt:lpstr>6_Office 테마</vt:lpstr>
      <vt:lpstr>7_Office 테마</vt:lpstr>
      <vt:lpstr>8_Office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사용자</dc:creator>
  <cp:lastModifiedBy>Windows 사용자</cp:lastModifiedBy>
  <cp:revision>84</cp:revision>
  <dcterms:created xsi:type="dcterms:W3CDTF">2018-01-10T05:13:32Z</dcterms:created>
  <dcterms:modified xsi:type="dcterms:W3CDTF">2018-01-12T02:54:49Z</dcterms:modified>
</cp:coreProperties>
</file>